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43d0307f054b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87f45ebe4349d7"/>
  </p:sldMasterIdLst>
  <p:sldIdLst>
    <p:sldId xmlns:r="http://schemas.openxmlformats.org/officeDocument/2006/relationships" id="256" r:id="Readabcd90e3445d2"/>
    <p:sldId xmlns:r="http://schemas.openxmlformats.org/officeDocument/2006/relationships" id="257" r:id="R13111394d0154d4e"/>
    <p:sldId xmlns:r="http://schemas.openxmlformats.org/officeDocument/2006/relationships" id="258" r:id="R6f67d8f5a00645f7"/>
    <p:sldId xmlns:r="http://schemas.openxmlformats.org/officeDocument/2006/relationships" id="259" r:id="R96eb2620cd2a4ff1"/>
    <p:sldId xmlns:r="http://schemas.openxmlformats.org/officeDocument/2006/relationships" id="260" r:id="Rdd45a6aac61541df"/>
    <p:sldId xmlns:r="http://schemas.openxmlformats.org/officeDocument/2006/relationships" id="261" r:id="R1ec3a14c8733400e"/>
    <p:sldId xmlns:r="http://schemas.openxmlformats.org/officeDocument/2006/relationships" id="262" r:id="Rf51bfbf096fc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7f45ebe4349d7" /><Relationship Type="http://schemas.openxmlformats.org/officeDocument/2006/relationships/slide" Target="/ppt/slides/slide1.xml" Id="Readabcd90e3445d2" /><Relationship Type="http://schemas.openxmlformats.org/officeDocument/2006/relationships/slide" Target="/ppt/slides/slide2.xml" Id="R13111394d0154d4e" /><Relationship Type="http://schemas.openxmlformats.org/officeDocument/2006/relationships/slide" Target="/ppt/slides/slide3.xml" Id="R6f67d8f5a00645f7" /><Relationship Type="http://schemas.openxmlformats.org/officeDocument/2006/relationships/slide" Target="/ppt/slides/slide4.xml" Id="R96eb2620cd2a4ff1" /><Relationship Type="http://schemas.openxmlformats.org/officeDocument/2006/relationships/slide" Target="/ppt/slides/slide5.xml" Id="Rdd45a6aac61541df" /><Relationship Type="http://schemas.openxmlformats.org/officeDocument/2006/relationships/slide" Target="/ppt/slides/slide6.xml" Id="R1ec3a14c8733400e" /><Relationship Type="http://schemas.openxmlformats.org/officeDocument/2006/relationships/slide" Target="/ppt/slides/slide7.xml" Id="Rf51bfbf096fc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b3ea8942b40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f4cb0bb644c01" /><Relationship Type="http://schemas.openxmlformats.org/officeDocument/2006/relationships/theme" Target="/ppt/slideMasters/theme/theme1.xml" Id="Re014bfb42a3e47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3f4cb0bb644c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696580553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dcc27b86f4c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01ad91e7544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7cbd0d830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e36943eb442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58d866093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1572578784c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CORGET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CORGET INVEST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276 314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2 103 640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CORNELIA LANGE GETZ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Cornelia Lange Getz, Byavegen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7717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825 251 332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CORGET INVEST AS</a:t>
            </a:r>
          </a:p>
        </p:txBody>
      </p:sp>
    </p:spTree>
  </p:cSld>
  <p:clrMapOvr>
    <a:masterClrMapping xmlns:a="http://schemas.openxmlformats.org/drawingml/2006/main"/>
  </p:clrMapOvr>
</p:sld>
</file>