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3135b1e8c44c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ab8c9c7b1145de"/>
  </p:sldMasterIdLst>
  <p:sldIdLst>
    <p:sldId xmlns:r="http://schemas.openxmlformats.org/officeDocument/2006/relationships" id="256" r:id="R80983c5dc8b048e0"/>
    <p:sldId xmlns:r="http://schemas.openxmlformats.org/officeDocument/2006/relationships" id="257" r:id="R2fa536f44d534f2d"/>
    <p:sldId xmlns:r="http://schemas.openxmlformats.org/officeDocument/2006/relationships" id="258" r:id="R3a1f705b16df452d"/>
    <p:sldId xmlns:r="http://schemas.openxmlformats.org/officeDocument/2006/relationships" id="259" r:id="Rc23fa80bbaaf4b6f"/>
    <p:sldId xmlns:r="http://schemas.openxmlformats.org/officeDocument/2006/relationships" id="260" r:id="R18fd78230b7c43c9"/>
    <p:sldId xmlns:r="http://schemas.openxmlformats.org/officeDocument/2006/relationships" id="261" r:id="R8bb5f8cbb7cd472e"/>
    <p:sldId xmlns:r="http://schemas.openxmlformats.org/officeDocument/2006/relationships" id="262" r:id="Rcf70449e03e749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ab8c9c7b1145de" /><Relationship Type="http://schemas.openxmlformats.org/officeDocument/2006/relationships/slide" Target="/ppt/slides/slide1.xml" Id="R80983c5dc8b048e0" /><Relationship Type="http://schemas.openxmlformats.org/officeDocument/2006/relationships/slide" Target="/ppt/slides/slide2.xml" Id="R2fa536f44d534f2d" /><Relationship Type="http://schemas.openxmlformats.org/officeDocument/2006/relationships/slide" Target="/ppt/slides/slide3.xml" Id="R3a1f705b16df452d" /><Relationship Type="http://schemas.openxmlformats.org/officeDocument/2006/relationships/slide" Target="/ppt/slides/slide4.xml" Id="Rc23fa80bbaaf4b6f" /><Relationship Type="http://schemas.openxmlformats.org/officeDocument/2006/relationships/slide" Target="/ppt/slides/slide5.xml" Id="R18fd78230b7c43c9" /><Relationship Type="http://schemas.openxmlformats.org/officeDocument/2006/relationships/slide" Target="/ppt/slides/slide6.xml" Id="R8bb5f8cbb7cd472e" /><Relationship Type="http://schemas.openxmlformats.org/officeDocument/2006/relationships/slide" Target="/ppt/slides/slide7.xml" Id="Rcf70449e03e749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a48e3b222a4e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057c27a2f4b3b" /><Relationship Type="http://schemas.openxmlformats.org/officeDocument/2006/relationships/theme" Target="/ppt/slideMasters/theme/theme1.xml" Id="Rb3430dd3bdf045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8057c27a2f4b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a9af7180444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348d5c3a34f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ef6fa19fe4a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bc8a510b84b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c5fa6d6e249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9055fbee34b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7b008cdef4a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VESTLAND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−362 094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5 799 322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341 447 078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364 997 825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BLAANE CAPITAL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FILLIOKUS CAPITAL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HESTEHAVEN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VISDOMMEN KAPITAL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824 587 892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