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6b6d122be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ee5ed5e504105"/>
  </p:sldMasterIdLst>
  <p:sldIdLst>
    <p:sldId xmlns:r="http://schemas.openxmlformats.org/officeDocument/2006/relationships" id="256" r:id="R3e6cbe429f8f4369"/>
    <p:sldId xmlns:r="http://schemas.openxmlformats.org/officeDocument/2006/relationships" id="257" r:id="R6ba4ec8086b644a1"/>
    <p:sldId xmlns:r="http://schemas.openxmlformats.org/officeDocument/2006/relationships" id="258" r:id="R427a0d13dac7401d"/>
    <p:sldId xmlns:r="http://schemas.openxmlformats.org/officeDocument/2006/relationships" id="259" r:id="R294f8c5ba1b34394"/>
    <p:sldId xmlns:r="http://schemas.openxmlformats.org/officeDocument/2006/relationships" id="260" r:id="R7865361a12824dae"/>
    <p:sldId xmlns:r="http://schemas.openxmlformats.org/officeDocument/2006/relationships" id="261" r:id="Rcf33af4240c34b40"/>
    <p:sldId xmlns:r="http://schemas.openxmlformats.org/officeDocument/2006/relationships" id="262" r:id="R3086767192d84c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ee5ed5e504105" /><Relationship Type="http://schemas.openxmlformats.org/officeDocument/2006/relationships/slide" Target="/ppt/slides/slide1.xml" Id="R3e6cbe429f8f4369" /><Relationship Type="http://schemas.openxmlformats.org/officeDocument/2006/relationships/slide" Target="/ppt/slides/slide2.xml" Id="R6ba4ec8086b644a1" /><Relationship Type="http://schemas.openxmlformats.org/officeDocument/2006/relationships/slide" Target="/ppt/slides/slide3.xml" Id="R427a0d13dac7401d" /><Relationship Type="http://schemas.openxmlformats.org/officeDocument/2006/relationships/slide" Target="/ppt/slides/slide4.xml" Id="R294f8c5ba1b34394" /><Relationship Type="http://schemas.openxmlformats.org/officeDocument/2006/relationships/slide" Target="/ppt/slides/slide5.xml" Id="R7865361a12824dae" /><Relationship Type="http://schemas.openxmlformats.org/officeDocument/2006/relationships/slide" Target="/ppt/slides/slide6.xml" Id="Rcf33af4240c34b40" /><Relationship Type="http://schemas.openxmlformats.org/officeDocument/2006/relationships/slide" Target="/ppt/slides/slide7.xml" Id="R3086767192d84c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ec260c9a1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20a174b954fc1" /><Relationship Type="http://schemas.openxmlformats.org/officeDocument/2006/relationships/theme" Target="/ppt/slideMasters/theme/theme1.xml" Id="R18fef45d8a1c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20a174b95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d31b4dddf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f3df4d673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64e62067940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a5567c587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08f5dc541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12158c4d54f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356d5335346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SYPRIAN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SYPRIAN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15 905 038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15 929 174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SYPRIAN BJONER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Åsvei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1424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824 516 162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SYPRIAN AS</a:t>
            </a:r>
          </a:p>
        </p:txBody>
      </p:sp>
    </p:spTree>
  </p:cSld>
  <p:clrMapOvr>
    <a:masterClrMapping xmlns:a="http://schemas.openxmlformats.org/drawingml/2006/main"/>
  </p:clrMapOvr>
</p:sld>
</file>