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a1a7cb610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fb4576be34f0c"/>
  </p:sldMasterIdLst>
  <p:sldIdLst>
    <p:sldId xmlns:r="http://schemas.openxmlformats.org/officeDocument/2006/relationships" id="256" r:id="R73f0a62d072946a4"/>
    <p:sldId xmlns:r="http://schemas.openxmlformats.org/officeDocument/2006/relationships" id="257" r:id="R994ced39a974448d"/>
    <p:sldId xmlns:r="http://schemas.openxmlformats.org/officeDocument/2006/relationships" id="258" r:id="R4150f0b1222549ba"/>
    <p:sldId xmlns:r="http://schemas.openxmlformats.org/officeDocument/2006/relationships" id="259" r:id="R61d1196f0d134651"/>
    <p:sldId xmlns:r="http://schemas.openxmlformats.org/officeDocument/2006/relationships" id="260" r:id="R8c629629dce74da9"/>
    <p:sldId xmlns:r="http://schemas.openxmlformats.org/officeDocument/2006/relationships" id="261" r:id="R729cb77dcae04bf8"/>
    <p:sldId xmlns:r="http://schemas.openxmlformats.org/officeDocument/2006/relationships" id="262" r:id="R08ab51e09143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fb4576be34f0c" /><Relationship Type="http://schemas.openxmlformats.org/officeDocument/2006/relationships/slide" Target="/ppt/slides/slide1.xml" Id="R73f0a62d072946a4" /><Relationship Type="http://schemas.openxmlformats.org/officeDocument/2006/relationships/slide" Target="/ppt/slides/slide2.xml" Id="R994ced39a974448d" /><Relationship Type="http://schemas.openxmlformats.org/officeDocument/2006/relationships/slide" Target="/ppt/slides/slide3.xml" Id="R4150f0b1222549ba" /><Relationship Type="http://schemas.openxmlformats.org/officeDocument/2006/relationships/slide" Target="/ppt/slides/slide4.xml" Id="R61d1196f0d134651" /><Relationship Type="http://schemas.openxmlformats.org/officeDocument/2006/relationships/slide" Target="/ppt/slides/slide5.xml" Id="R8c629629dce74da9" /><Relationship Type="http://schemas.openxmlformats.org/officeDocument/2006/relationships/slide" Target="/ppt/slides/slide6.xml" Id="R729cb77dcae04bf8" /><Relationship Type="http://schemas.openxmlformats.org/officeDocument/2006/relationships/slide" Target="/ppt/slides/slide7.xml" Id="R08ab51e09143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80f8ec027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9a6ee507a4c2f" /><Relationship Type="http://schemas.openxmlformats.org/officeDocument/2006/relationships/theme" Target="/ppt/slideMasters/theme/theme1.xml" Id="R6a9d716aa070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9a6ee507a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83332dfbf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c23231da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b5052291c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eda89a1c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30af68b54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da753e70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bb57ac0f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ANDREAS KVARSNES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EIDE HAUKANES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