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0856c97d6748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e02237b9d847a5"/>
  </p:sldMasterIdLst>
  <p:sldIdLst>
    <p:sldId xmlns:r="http://schemas.openxmlformats.org/officeDocument/2006/relationships" id="256" r:id="Ra0f3a60d093243b8"/>
    <p:sldId xmlns:r="http://schemas.openxmlformats.org/officeDocument/2006/relationships" id="257" r:id="R24eb02c47ee6425b"/>
    <p:sldId xmlns:r="http://schemas.openxmlformats.org/officeDocument/2006/relationships" id="258" r:id="R5ecb4036885444fc"/>
    <p:sldId xmlns:r="http://schemas.openxmlformats.org/officeDocument/2006/relationships" id="259" r:id="Ra1b341bd3dab4b4c"/>
    <p:sldId xmlns:r="http://schemas.openxmlformats.org/officeDocument/2006/relationships" id="260" r:id="Ra92eb17044dc49a2"/>
    <p:sldId xmlns:r="http://schemas.openxmlformats.org/officeDocument/2006/relationships" id="261" r:id="R5d33263f4e5e4943"/>
    <p:sldId xmlns:r="http://schemas.openxmlformats.org/officeDocument/2006/relationships" id="262" r:id="Rcaa3dac0e6b04f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e02237b9d847a5" /><Relationship Type="http://schemas.openxmlformats.org/officeDocument/2006/relationships/slide" Target="/ppt/slides/slide1.xml" Id="Ra0f3a60d093243b8" /><Relationship Type="http://schemas.openxmlformats.org/officeDocument/2006/relationships/slide" Target="/ppt/slides/slide2.xml" Id="R24eb02c47ee6425b" /><Relationship Type="http://schemas.openxmlformats.org/officeDocument/2006/relationships/slide" Target="/ppt/slides/slide3.xml" Id="R5ecb4036885444fc" /><Relationship Type="http://schemas.openxmlformats.org/officeDocument/2006/relationships/slide" Target="/ppt/slides/slide4.xml" Id="Ra1b341bd3dab4b4c" /><Relationship Type="http://schemas.openxmlformats.org/officeDocument/2006/relationships/slide" Target="/ppt/slides/slide5.xml" Id="Ra92eb17044dc49a2" /><Relationship Type="http://schemas.openxmlformats.org/officeDocument/2006/relationships/slide" Target="/ppt/slides/slide6.xml" Id="R5d33263f4e5e4943" /><Relationship Type="http://schemas.openxmlformats.org/officeDocument/2006/relationships/slide" Target="/ppt/slides/slide7.xml" Id="Rcaa3dac0e6b04f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97db7b8c9d40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6d4560a6742c0" /><Relationship Type="http://schemas.openxmlformats.org/officeDocument/2006/relationships/theme" Target="/ppt/slideMasters/theme/theme1.xml" Id="Rc5a444e786b141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36d4560a6742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ac7e1870949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e6ac14f6b42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05644fc1942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f2a316c604e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d0b5902634f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bd6f0f29c4c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230382f244f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DUNDER MIFFLIN PAPER COMPANY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MIFFLIN PAPER COMPANY AS ble etablert [år] og holder til i Eidsvågneset.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2 046 938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16 665 871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16 764 120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HØGEMARK SVEIN KENNETH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Tømmervågen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5101 Eidsvågneset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823 993 862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