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07da44943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10fb2c20241b0"/>
  </p:sldMasterIdLst>
  <p:sldIdLst>
    <p:sldId xmlns:r="http://schemas.openxmlformats.org/officeDocument/2006/relationships" id="256" r:id="R489b4c0834c34171"/>
    <p:sldId xmlns:r="http://schemas.openxmlformats.org/officeDocument/2006/relationships" id="257" r:id="Rf3be5a119bdf4068"/>
    <p:sldId xmlns:r="http://schemas.openxmlformats.org/officeDocument/2006/relationships" id="258" r:id="R140ba568373f4799"/>
    <p:sldId xmlns:r="http://schemas.openxmlformats.org/officeDocument/2006/relationships" id="259" r:id="R1abb508711aa481a"/>
    <p:sldId xmlns:r="http://schemas.openxmlformats.org/officeDocument/2006/relationships" id="260" r:id="R7e6003a1c0e44026"/>
    <p:sldId xmlns:r="http://schemas.openxmlformats.org/officeDocument/2006/relationships" id="261" r:id="Rbfcc2786d9334313"/>
    <p:sldId xmlns:r="http://schemas.openxmlformats.org/officeDocument/2006/relationships" id="262" r:id="R1837c97f3a7e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10fb2c20241b0" /><Relationship Type="http://schemas.openxmlformats.org/officeDocument/2006/relationships/slide" Target="/ppt/slides/slide1.xml" Id="R489b4c0834c34171" /><Relationship Type="http://schemas.openxmlformats.org/officeDocument/2006/relationships/slide" Target="/ppt/slides/slide2.xml" Id="Rf3be5a119bdf4068" /><Relationship Type="http://schemas.openxmlformats.org/officeDocument/2006/relationships/slide" Target="/ppt/slides/slide3.xml" Id="R140ba568373f4799" /><Relationship Type="http://schemas.openxmlformats.org/officeDocument/2006/relationships/slide" Target="/ppt/slides/slide4.xml" Id="R1abb508711aa481a" /><Relationship Type="http://schemas.openxmlformats.org/officeDocument/2006/relationships/slide" Target="/ppt/slides/slide5.xml" Id="R7e6003a1c0e44026" /><Relationship Type="http://schemas.openxmlformats.org/officeDocument/2006/relationships/slide" Target="/ppt/slides/slide6.xml" Id="Rbfcc2786d9334313" /><Relationship Type="http://schemas.openxmlformats.org/officeDocument/2006/relationships/slide" Target="/ppt/slides/slide7.xml" Id="R1837c97f3a7e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f4bd5a0b2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0ab9efb24625" /><Relationship Type="http://schemas.openxmlformats.org/officeDocument/2006/relationships/theme" Target="/ppt/slideMasters/theme/theme1.xml" Id="Re2583b6cf705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80ab9efb2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344527a6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76f622e6b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b76340c3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907c347f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9b13608e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a49fe571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de8bf714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