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7996c0cbf47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81aac7dda14ef1"/>
  </p:sldMasterIdLst>
  <p:sldIdLst>
    <p:sldId xmlns:r="http://schemas.openxmlformats.org/officeDocument/2006/relationships" id="256" r:id="R59f4ab70ffb24b98"/>
    <p:sldId xmlns:r="http://schemas.openxmlformats.org/officeDocument/2006/relationships" id="257" r:id="R40cd10d98f9a4e75"/>
    <p:sldId xmlns:r="http://schemas.openxmlformats.org/officeDocument/2006/relationships" id="258" r:id="R4cc96352da65404d"/>
    <p:sldId xmlns:r="http://schemas.openxmlformats.org/officeDocument/2006/relationships" id="259" r:id="R2285e038de1b405f"/>
    <p:sldId xmlns:r="http://schemas.openxmlformats.org/officeDocument/2006/relationships" id="260" r:id="R4aec937a31e041b6"/>
    <p:sldId xmlns:r="http://schemas.openxmlformats.org/officeDocument/2006/relationships" id="261" r:id="Rde059a2d89784620"/>
    <p:sldId xmlns:r="http://schemas.openxmlformats.org/officeDocument/2006/relationships" id="262" r:id="R7b2ca2ef5200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1aac7dda14ef1" /><Relationship Type="http://schemas.openxmlformats.org/officeDocument/2006/relationships/slide" Target="/ppt/slides/slide1.xml" Id="R59f4ab70ffb24b98" /><Relationship Type="http://schemas.openxmlformats.org/officeDocument/2006/relationships/slide" Target="/ppt/slides/slide2.xml" Id="R40cd10d98f9a4e75" /><Relationship Type="http://schemas.openxmlformats.org/officeDocument/2006/relationships/slide" Target="/ppt/slides/slide3.xml" Id="R4cc96352da65404d" /><Relationship Type="http://schemas.openxmlformats.org/officeDocument/2006/relationships/slide" Target="/ppt/slides/slide4.xml" Id="R2285e038de1b405f" /><Relationship Type="http://schemas.openxmlformats.org/officeDocument/2006/relationships/slide" Target="/ppt/slides/slide5.xml" Id="R4aec937a31e041b6" /><Relationship Type="http://schemas.openxmlformats.org/officeDocument/2006/relationships/slide" Target="/ppt/slides/slide6.xml" Id="Rde059a2d89784620" /><Relationship Type="http://schemas.openxmlformats.org/officeDocument/2006/relationships/slide" Target="/ppt/slides/slide7.xml" Id="R7b2ca2ef5200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87452da7549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a10da5daa4a2c" /><Relationship Type="http://schemas.openxmlformats.org/officeDocument/2006/relationships/theme" Target="/ppt/slideMasters/theme/theme1.xml" Id="R4be0d1b286cd41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a10da5daa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c582da2c647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d3f6ba5c944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455be2a4845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5d0479f3e43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0632f836b4c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29cfed8de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452027ac44a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DEVOLD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DEVOLD CONSULTING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10 642 299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2 199 149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9 738 594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16 312 900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DEVOLD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REIKVAM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Tertnesflaten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post@devoldconsulting.no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www.devoldconsulting.no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823 450 982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