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a1f4c595f45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141e705fd453d"/>
  </p:sldMasterIdLst>
  <p:sldIdLst>
    <p:sldId xmlns:r="http://schemas.openxmlformats.org/officeDocument/2006/relationships" id="256" r:id="Rffe1a7646e7442ae"/>
    <p:sldId xmlns:r="http://schemas.openxmlformats.org/officeDocument/2006/relationships" id="257" r:id="R9720af8eb3244090"/>
    <p:sldId xmlns:r="http://schemas.openxmlformats.org/officeDocument/2006/relationships" id="258" r:id="R38edcd78e4034688"/>
    <p:sldId xmlns:r="http://schemas.openxmlformats.org/officeDocument/2006/relationships" id="259" r:id="R0f416bd8e02c4359"/>
    <p:sldId xmlns:r="http://schemas.openxmlformats.org/officeDocument/2006/relationships" id="260" r:id="R8c3c41266a9e4ce6"/>
    <p:sldId xmlns:r="http://schemas.openxmlformats.org/officeDocument/2006/relationships" id="261" r:id="R3c75c928e6e04179"/>
    <p:sldId xmlns:r="http://schemas.openxmlformats.org/officeDocument/2006/relationships" id="262" r:id="Rbaa34a77603e47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141e705fd453d" /><Relationship Type="http://schemas.openxmlformats.org/officeDocument/2006/relationships/slide" Target="/ppt/slides/slide1.xml" Id="Rffe1a7646e7442ae" /><Relationship Type="http://schemas.openxmlformats.org/officeDocument/2006/relationships/slide" Target="/ppt/slides/slide2.xml" Id="R9720af8eb3244090" /><Relationship Type="http://schemas.openxmlformats.org/officeDocument/2006/relationships/slide" Target="/ppt/slides/slide3.xml" Id="R38edcd78e4034688" /><Relationship Type="http://schemas.openxmlformats.org/officeDocument/2006/relationships/slide" Target="/ppt/slides/slide4.xml" Id="R0f416bd8e02c4359" /><Relationship Type="http://schemas.openxmlformats.org/officeDocument/2006/relationships/slide" Target="/ppt/slides/slide5.xml" Id="R8c3c41266a9e4ce6" /><Relationship Type="http://schemas.openxmlformats.org/officeDocument/2006/relationships/slide" Target="/ppt/slides/slide6.xml" Id="R3c75c928e6e04179" /><Relationship Type="http://schemas.openxmlformats.org/officeDocument/2006/relationships/slide" Target="/ppt/slides/slide7.xml" Id="Rbaa34a77603e47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3f4612b3146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f46e37944d04" /><Relationship Type="http://schemas.openxmlformats.org/officeDocument/2006/relationships/theme" Target="/ppt/slideMasters/theme/theme1.xml" Id="R027aada47dd7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af46e3794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5e6714b02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605a989c8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a18a355d4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c89f4d6c1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f4510c5a140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f54e9595b49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fd423598d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61 129 026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18 143 191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18 519 966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17 428 947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28 861 458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GUDEVOLD JAN OTTAR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INGVE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NAUSTHELLER BJØRN MORTEN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JØNTVEDT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823 389 272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