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729c4be14344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8ce0756f9a414b"/>
  </p:sldMasterIdLst>
  <p:sldIdLst>
    <p:sldId xmlns:r="http://schemas.openxmlformats.org/officeDocument/2006/relationships" id="256" r:id="Rd89d8c21dd534795"/>
    <p:sldId xmlns:r="http://schemas.openxmlformats.org/officeDocument/2006/relationships" id="257" r:id="Rdd020ae3a8cc47bf"/>
    <p:sldId xmlns:r="http://schemas.openxmlformats.org/officeDocument/2006/relationships" id="258" r:id="R1714760dab354dbb"/>
    <p:sldId xmlns:r="http://schemas.openxmlformats.org/officeDocument/2006/relationships" id="259" r:id="Rd1808924c1b94073"/>
    <p:sldId xmlns:r="http://schemas.openxmlformats.org/officeDocument/2006/relationships" id="260" r:id="Rc039fdb3c1624354"/>
    <p:sldId xmlns:r="http://schemas.openxmlformats.org/officeDocument/2006/relationships" id="261" r:id="R9fca3bf85a4444b3"/>
    <p:sldId xmlns:r="http://schemas.openxmlformats.org/officeDocument/2006/relationships" id="262" r:id="Rfc566b82b43a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ce0756f9a414b" /><Relationship Type="http://schemas.openxmlformats.org/officeDocument/2006/relationships/slide" Target="/ppt/slides/slide1.xml" Id="Rd89d8c21dd534795" /><Relationship Type="http://schemas.openxmlformats.org/officeDocument/2006/relationships/slide" Target="/ppt/slides/slide2.xml" Id="Rdd020ae3a8cc47bf" /><Relationship Type="http://schemas.openxmlformats.org/officeDocument/2006/relationships/slide" Target="/ppt/slides/slide3.xml" Id="R1714760dab354dbb" /><Relationship Type="http://schemas.openxmlformats.org/officeDocument/2006/relationships/slide" Target="/ppt/slides/slide4.xml" Id="Rd1808924c1b94073" /><Relationship Type="http://schemas.openxmlformats.org/officeDocument/2006/relationships/slide" Target="/ppt/slides/slide5.xml" Id="Rc039fdb3c1624354" /><Relationship Type="http://schemas.openxmlformats.org/officeDocument/2006/relationships/slide" Target="/ppt/slides/slide6.xml" Id="R9fca3bf85a4444b3" /><Relationship Type="http://schemas.openxmlformats.org/officeDocument/2006/relationships/slide" Target="/ppt/slides/slide7.xml" Id="Rfc566b82b43a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8d0fc7538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baa1e9db14083" /><Relationship Type="http://schemas.openxmlformats.org/officeDocument/2006/relationships/theme" Target="/ppt/slideMasters/theme/theme1.xml" Id="R92a97174f7af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1baa1e9db140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74eadc07044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f483ef18542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8834cee7c45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092e036b94e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ab16eaac14b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6539336b34c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d557aab584c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−4 497 874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194 851 910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567 267 327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906 040 618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 –  60,8 %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HELLANDSJØ LARS BJARNE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SIV HEGE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TERJE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823 265 522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