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ccec572ac34d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2d92270c84b41fb"/>
  </p:sldMasterIdLst>
  <p:sldIdLst>
    <p:sldId xmlns:r="http://schemas.openxmlformats.org/officeDocument/2006/relationships" id="256" r:id="Ra8ecf181bcc544cd"/>
    <p:sldId xmlns:r="http://schemas.openxmlformats.org/officeDocument/2006/relationships" id="257" r:id="Rbb01b37cf68c4ec6"/>
    <p:sldId xmlns:r="http://schemas.openxmlformats.org/officeDocument/2006/relationships" id="258" r:id="R434d4387e8264a85"/>
    <p:sldId xmlns:r="http://schemas.openxmlformats.org/officeDocument/2006/relationships" id="259" r:id="Rc50b2414f5c64e58"/>
    <p:sldId xmlns:r="http://schemas.openxmlformats.org/officeDocument/2006/relationships" id="260" r:id="Rcea31aad7cf34b92"/>
    <p:sldId xmlns:r="http://schemas.openxmlformats.org/officeDocument/2006/relationships" id="261" r:id="R3be05d76cce848d3"/>
    <p:sldId xmlns:r="http://schemas.openxmlformats.org/officeDocument/2006/relationships" id="262" r:id="Raac58f9283d042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d92270c84b41fb" /><Relationship Type="http://schemas.openxmlformats.org/officeDocument/2006/relationships/slide" Target="/ppt/slides/slide1.xml" Id="Ra8ecf181bcc544cd" /><Relationship Type="http://schemas.openxmlformats.org/officeDocument/2006/relationships/slide" Target="/ppt/slides/slide2.xml" Id="Rbb01b37cf68c4ec6" /><Relationship Type="http://schemas.openxmlformats.org/officeDocument/2006/relationships/slide" Target="/ppt/slides/slide3.xml" Id="R434d4387e8264a85" /><Relationship Type="http://schemas.openxmlformats.org/officeDocument/2006/relationships/slide" Target="/ppt/slides/slide4.xml" Id="Rc50b2414f5c64e58" /><Relationship Type="http://schemas.openxmlformats.org/officeDocument/2006/relationships/slide" Target="/ppt/slides/slide5.xml" Id="Rcea31aad7cf34b92" /><Relationship Type="http://schemas.openxmlformats.org/officeDocument/2006/relationships/slide" Target="/ppt/slides/slide6.xml" Id="R3be05d76cce848d3" /><Relationship Type="http://schemas.openxmlformats.org/officeDocument/2006/relationships/slide" Target="/ppt/slides/slide7.xml" Id="Raac58f9283d042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0c50e21584d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5b120597d4bd6" /><Relationship Type="http://schemas.openxmlformats.org/officeDocument/2006/relationships/theme" Target="/ppt/slideMasters/theme/theme1.xml" Id="R6c9f1f023a8b4a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d95b120597d4b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88dd05a942418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5ea761fdd9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19fb84a820463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994f3af2841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f612e6be349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f4804c72a49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60cac83994b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KTF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KTF HOLDING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−418 000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−85 421 000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181 307 000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KNUT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Skåthaugen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6010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823 135 262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KTF HOLDING AS</a:t>
            </a:r>
          </a:p>
        </p:txBody>
      </p:sp>
    </p:spTree>
  </p:cSld>
  <p:clrMapOvr>
    <a:masterClrMapping xmlns:a="http://schemas.openxmlformats.org/drawingml/2006/main"/>
  </p:clrMapOvr>
</p:sld>
</file>