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32f0e4c20b4e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c59f8eb3734ecf"/>
  </p:sldMasterIdLst>
  <p:sldIdLst>
    <p:sldId xmlns:r="http://schemas.openxmlformats.org/officeDocument/2006/relationships" id="256" r:id="R29090bfe81684a4c"/>
    <p:sldId xmlns:r="http://schemas.openxmlformats.org/officeDocument/2006/relationships" id="257" r:id="R131042e24dff496b"/>
    <p:sldId xmlns:r="http://schemas.openxmlformats.org/officeDocument/2006/relationships" id="258" r:id="R67e0328faac6428c"/>
    <p:sldId xmlns:r="http://schemas.openxmlformats.org/officeDocument/2006/relationships" id="259" r:id="Rc2f589c1796347e8"/>
    <p:sldId xmlns:r="http://schemas.openxmlformats.org/officeDocument/2006/relationships" id="260" r:id="R9c21ec24043c477d"/>
    <p:sldId xmlns:r="http://schemas.openxmlformats.org/officeDocument/2006/relationships" id="261" r:id="Re0f2d19ba28a47d6"/>
    <p:sldId xmlns:r="http://schemas.openxmlformats.org/officeDocument/2006/relationships" id="262" r:id="R92c3ea9db2df49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c59f8eb3734ecf" /><Relationship Type="http://schemas.openxmlformats.org/officeDocument/2006/relationships/slide" Target="/ppt/slides/slide1.xml" Id="R29090bfe81684a4c" /><Relationship Type="http://schemas.openxmlformats.org/officeDocument/2006/relationships/slide" Target="/ppt/slides/slide2.xml" Id="R131042e24dff496b" /><Relationship Type="http://schemas.openxmlformats.org/officeDocument/2006/relationships/slide" Target="/ppt/slides/slide3.xml" Id="R67e0328faac6428c" /><Relationship Type="http://schemas.openxmlformats.org/officeDocument/2006/relationships/slide" Target="/ppt/slides/slide4.xml" Id="Rc2f589c1796347e8" /><Relationship Type="http://schemas.openxmlformats.org/officeDocument/2006/relationships/slide" Target="/ppt/slides/slide5.xml" Id="R9c21ec24043c477d" /><Relationship Type="http://schemas.openxmlformats.org/officeDocument/2006/relationships/slide" Target="/ppt/slides/slide6.xml" Id="Re0f2d19ba28a47d6" /><Relationship Type="http://schemas.openxmlformats.org/officeDocument/2006/relationships/slide" Target="/ppt/slides/slide7.xml" Id="R92c3ea9db2df49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4105d2a59e45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4adced7514139" /><Relationship Type="http://schemas.openxmlformats.org/officeDocument/2006/relationships/theme" Target="/ppt/slideMasters/theme/theme1.xml" Id="Ra2caae0f37ff43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34adced75141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acf91c3e344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eb59655f747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496c4c24f45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d8a16602d4c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345ff31a5d49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79d8f712e48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b2a1a519f4b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BJART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BJART AS ble etablert [år] og holder til i Ellingsøy.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−27 184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126 528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HENNING GJERDE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Nilsbakken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6057 Ellingsøy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822 724 582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BJART AS</a:t>
            </a:r>
          </a:p>
        </p:txBody>
      </p:sp>
    </p:spTree>
  </p:cSld>
  <p:clrMapOvr>
    <a:masterClrMapping xmlns:a="http://schemas.openxmlformats.org/drawingml/2006/main"/>
  </p:clrMapOvr>
</p:sld>
</file>