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0740350c5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63a3db9404957"/>
  </p:sldMasterIdLst>
  <p:sldIdLst>
    <p:sldId xmlns:r="http://schemas.openxmlformats.org/officeDocument/2006/relationships" id="256" r:id="Rdd0bdf0721d34ce4"/>
    <p:sldId xmlns:r="http://schemas.openxmlformats.org/officeDocument/2006/relationships" id="257" r:id="R4d5004a200d34ed2"/>
    <p:sldId xmlns:r="http://schemas.openxmlformats.org/officeDocument/2006/relationships" id="258" r:id="Rac0111281c3e4db8"/>
    <p:sldId xmlns:r="http://schemas.openxmlformats.org/officeDocument/2006/relationships" id="259" r:id="Rd6266d20d3134cf9"/>
    <p:sldId xmlns:r="http://schemas.openxmlformats.org/officeDocument/2006/relationships" id="260" r:id="Ra22379b1393c4e4b"/>
    <p:sldId xmlns:r="http://schemas.openxmlformats.org/officeDocument/2006/relationships" id="261" r:id="R677c45e85e114731"/>
    <p:sldId xmlns:r="http://schemas.openxmlformats.org/officeDocument/2006/relationships" id="262" r:id="Rf676dd26553f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63a3db9404957" /><Relationship Type="http://schemas.openxmlformats.org/officeDocument/2006/relationships/slide" Target="/ppt/slides/slide1.xml" Id="Rdd0bdf0721d34ce4" /><Relationship Type="http://schemas.openxmlformats.org/officeDocument/2006/relationships/slide" Target="/ppt/slides/slide2.xml" Id="R4d5004a200d34ed2" /><Relationship Type="http://schemas.openxmlformats.org/officeDocument/2006/relationships/slide" Target="/ppt/slides/slide3.xml" Id="Rac0111281c3e4db8" /><Relationship Type="http://schemas.openxmlformats.org/officeDocument/2006/relationships/slide" Target="/ppt/slides/slide4.xml" Id="Rd6266d20d3134cf9" /><Relationship Type="http://schemas.openxmlformats.org/officeDocument/2006/relationships/slide" Target="/ppt/slides/slide5.xml" Id="Ra22379b1393c4e4b" /><Relationship Type="http://schemas.openxmlformats.org/officeDocument/2006/relationships/slide" Target="/ppt/slides/slide6.xml" Id="R677c45e85e114731" /><Relationship Type="http://schemas.openxmlformats.org/officeDocument/2006/relationships/slide" Target="/ppt/slides/slide7.xml" Id="Rf676dd26553f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07d69023f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f9c86f28430e" /><Relationship Type="http://schemas.openxmlformats.org/officeDocument/2006/relationships/theme" Target="/ppt/slideMasters/theme/theme1.xml" Id="R77370f9e803e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0f9c86f28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50666e96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df9d23f9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ee5a460d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e9b0030b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6cad43a7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9b192f09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434f6d2a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