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c72ade823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9bd84910a4675"/>
  </p:sldMasterIdLst>
  <p:sldIdLst>
    <p:sldId xmlns:r="http://schemas.openxmlformats.org/officeDocument/2006/relationships" id="256" r:id="R4769dfe3d2a14e4d"/>
    <p:sldId xmlns:r="http://schemas.openxmlformats.org/officeDocument/2006/relationships" id="257" r:id="R243a2732d6d94431"/>
    <p:sldId xmlns:r="http://schemas.openxmlformats.org/officeDocument/2006/relationships" id="258" r:id="Rfeb3144eb2cb4d3e"/>
    <p:sldId xmlns:r="http://schemas.openxmlformats.org/officeDocument/2006/relationships" id="259" r:id="R2f8e0ece05a446f8"/>
    <p:sldId xmlns:r="http://schemas.openxmlformats.org/officeDocument/2006/relationships" id="260" r:id="R791aac20b0a1461b"/>
    <p:sldId xmlns:r="http://schemas.openxmlformats.org/officeDocument/2006/relationships" id="261" r:id="R542d5b5517924786"/>
    <p:sldId xmlns:r="http://schemas.openxmlformats.org/officeDocument/2006/relationships" id="262" r:id="R765a4fabc0b3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9bd84910a4675" /><Relationship Type="http://schemas.openxmlformats.org/officeDocument/2006/relationships/slide" Target="/ppt/slides/slide1.xml" Id="R4769dfe3d2a14e4d" /><Relationship Type="http://schemas.openxmlformats.org/officeDocument/2006/relationships/slide" Target="/ppt/slides/slide2.xml" Id="R243a2732d6d94431" /><Relationship Type="http://schemas.openxmlformats.org/officeDocument/2006/relationships/slide" Target="/ppt/slides/slide3.xml" Id="Rfeb3144eb2cb4d3e" /><Relationship Type="http://schemas.openxmlformats.org/officeDocument/2006/relationships/slide" Target="/ppt/slides/slide4.xml" Id="R2f8e0ece05a446f8" /><Relationship Type="http://schemas.openxmlformats.org/officeDocument/2006/relationships/slide" Target="/ppt/slides/slide5.xml" Id="R791aac20b0a1461b" /><Relationship Type="http://schemas.openxmlformats.org/officeDocument/2006/relationships/slide" Target="/ppt/slides/slide6.xml" Id="R542d5b5517924786" /><Relationship Type="http://schemas.openxmlformats.org/officeDocument/2006/relationships/slide" Target="/ppt/slides/slide7.xml" Id="R765a4fabc0b3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81747f76e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51dc237e44767" /><Relationship Type="http://schemas.openxmlformats.org/officeDocument/2006/relationships/theme" Target="/ppt/slideMasters/theme/theme1.xml" Id="Rd4926aaefa90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51dc237e4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139cf288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52768dc35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b307c5e2b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231f823b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a268b698c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1dd487f8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4a81dce346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