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a61ae9095146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79e0b9e7ba4c39"/>
  </p:sldMasterIdLst>
  <p:sldIdLst>
    <p:sldId xmlns:r="http://schemas.openxmlformats.org/officeDocument/2006/relationships" id="256" r:id="R2eed0d41c7c145af"/>
    <p:sldId xmlns:r="http://schemas.openxmlformats.org/officeDocument/2006/relationships" id="257" r:id="R11148b27f2654845"/>
    <p:sldId xmlns:r="http://schemas.openxmlformats.org/officeDocument/2006/relationships" id="258" r:id="Reb5d30c612b84be7"/>
    <p:sldId xmlns:r="http://schemas.openxmlformats.org/officeDocument/2006/relationships" id="259" r:id="R58d520934cbf475d"/>
    <p:sldId xmlns:r="http://schemas.openxmlformats.org/officeDocument/2006/relationships" id="260" r:id="Rf00981c3eff547e0"/>
    <p:sldId xmlns:r="http://schemas.openxmlformats.org/officeDocument/2006/relationships" id="261" r:id="R7929895c297444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9e0b9e7ba4c39" /><Relationship Type="http://schemas.openxmlformats.org/officeDocument/2006/relationships/slide" Target="/ppt/slides/slide1.xml" Id="R2eed0d41c7c145af" /><Relationship Type="http://schemas.openxmlformats.org/officeDocument/2006/relationships/slide" Target="/ppt/slides/slide2.xml" Id="R11148b27f2654845" /><Relationship Type="http://schemas.openxmlformats.org/officeDocument/2006/relationships/slide" Target="/ppt/slides/slide3.xml" Id="Reb5d30c612b84be7" /><Relationship Type="http://schemas.openxmlformats.org/officeDocument/2006/relationships/slide" Target="/ppt/slides/slide4.xml" Id="R58d520934cbf475d" /><Relationship Type="http://schemas.openxmlformats.org/officeDocument/2006/relationships/slide" Target="/ppt/slides/slide5.xml" Id="Rf00981c3eff547e0" /><Relationship Type="http://schemas.openxmlformats.org/officeDocument/2006/relationships/slide" Target="/ppt/slides/slide6.xml" Id="R7929895c297444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147960e9d4f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db86f02684165" /><Relationship Type="http://schemas.openxmlformats.org/officeDocument/2006/relationships/theme" Target="/ppt/slideMasters/theme/theme1.xml" Id="R62152c2f502c4d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edb86f026841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1fb194a3a41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c2c5bcd2847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5f025b75949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e32ccc1664a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acb6f81a646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f2287e1e440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SKOGLY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Sondrevegen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822 084 672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SKOGLY INVEST AS</a:t>
            </a:r>
          </a:p>
        </p:txBody>
      </p:sp>
    </p:spTree>
  </p:cSld>
  <p:clrMapOvr>
    <a:masterClrMapping xmlns:a="http://schemas.openxmlformats.org/drawingml/2006/main"/>
  </p:clrMapOvr>
</p:sld>
</file>