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3a1572878c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7923c9052945e8"/>
  </p:sldMasterIdLst>
  <p:sldIdLst>
    <p:sldId xmlns:r="http://schemas.openxmlformats.org/officeDocument/2006/relationships" id="256" r:id="Rc26250aea0224361"/>
    <p:sldId xmlns:r="http://schemas.openxmlformats.org/officeDocument/2006/relationships" id="257" r:id="R20ee90bc32ed4f30"/>
    <p:sldId xmlns:r="http://schemas.openxmlformats.org/officeDocument/2006/relationships" id="258" r:id="R7d2634803cbd4572"/>
    <p:sldId xmlns:r="http://schemas.openxmlformats.org/officeDocument/2006/relationships" id="259" r:id="R0d2292ff6d834f1b"/>
    <p:sldId xmlns:r="http://schemas.openxmlformats.org/officeDocument/2006/relationships" id="260" r:id="Rb9b5a7ee3c484657"/>
    <p:sldId xmlns:r="http://schemas.openxmlformats.org/officeDocument/2006/relationships" id="261" r:id="R7a93166fc0e44456"/>
    <p:sldId xmlns:r="http://schemas.openxmlformats.org/officeDocument/2006/relationships" id="262" r:id="Rbf2d7fb6468e45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7923c9052945e8" /><Relationship Type="http://schemas.openxmlformats.org/officeDocument/2006/relationships/slide" Target="/ppt/slides/slide1.xml" Id="Rc26250aea0224361" /><Relationship Type="http://schemas.openxmlformats.org/officeDocument/2006/relationships/slide" Target="/ppt/slides/slide2.xml" Id="R20ee90bc32ed4f30" /><Relationship Type="http://schemas.openxmlformats.org/officeDocument/2006/relationships/slide" Target="/ppt/slides/slide3.xml" Id="R7d2634803cbd4572" /><Relationship Type="http://schemas.openxmlformats.org/officeDocument/2006/relationships/slide" Target="/ppt/slides/slide4.xml" Id="R0d2292ff6d834f1b" /><Relationship Type="http://schemas.openxmlformats.org/officeDocument/2006/relationships/slide" Target="/ppt/slides/slide5.xml" Id="Rb9b5a7ee3c484657" /><Relationship Type="http://schemas.openxmlformats.org/officeDocument/2006/relationships/slide" Target="/ppt/slides/slide6.xml" Id="R7a93166fc0e44456" /><Relationship Type="http://schemas.openxmlformats.org/officeDocument/2006/relationships/slide" Target="/ppt/slides/slide7.xml" Id="Rbf2d7fb6468e45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d0a1dcea74b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7499a6b5b47b7" /><Relationship Type="http://schemas.openxmlformats.org/officeDocument/2006/relationships/theme" Target="/ppt/slideMasters/theme/theme1.xml" Id="Ra749556e728d41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7499a6b5b47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3ee58a5134c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cae5afaf947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8910fdc0a41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f906f5c3e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1b3f8c03b44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d66e4b214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6d7f507fb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MIDCO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MIDCO HOLDING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19 915 125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2 209 342 759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4 048 432 414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822 018 262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MIDCO HOLDING AS</a:t>
            </a:r>
          </a:p>
        </p:txBody>
      </p:sp>
    </p:spTree>
  </p:cSld>
  <p:clrMapOvr>
    <a:masterClrMapping xmlns:a="http://schemas.openxmlformats.org/drawingml/2006/main"/>
  </p:clrMapOvr>
</p:sld>
</file>