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317bec9fc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0928288d14404"/>
  </p:sldMasterIdLst>
  <p:sldIdLst>
    <p:sldId xmlns:r="http://schemas.openxmlformats.org/officeDocument/2006/relationships" id="256" r:id="Rcd34909737d441c8"/>
    <p:sldId xmlns:r="http://schemas.openxmlformats.org/officeDocument/2006/relationships" id="257" r:id="R20ad51edca3c434d"/>
    <p:sldId xmlns:r="http://schemas.openxmlformats.org/officeDocument/2006/relationships" id="258" r:id="R2756de57702a477d"/>
    <p:sldId xmlns:r="http://schemas.openxmlformats.org/officeDocument/2006/relationships" id="259" r:id="Rc712ec6e9c264ecf"/>
    <p:sldId xmlns:r="http://schemas.openxmlformats.org/officeDocument/2006/relationships" id="260" r:id="Rd105d72553c74292"/>
    <p:sldId xmlns:r="http://schemas.openxmlformats.org/officeDocument/2006/relationships" id="261" r:id="R70a153d1989d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0928288d14404" /><Relationship Type="http://schemas.openxmlformats.org/officeDocument/2006/relationships/slide" Target="/ppt/slides/slide1.xml" Id="Rcd34909737d441c8" /><Relationship Type="http://schemas.openxmlformats.org/officeDocument/2006/relationships/slide" Target="/ppt/slides/slide2.xml" Id="R20ad51edca3c434d" /><Relationship Type="http://schemas.openxmlformats.org/officeDocument/2006/relationships/slide" Target="/ppt/slides/slide3.xml" Id="R2756de57702a477d" /><Relationship Type="http://schemas.openxmlformats.org/officeDocument/2006/relationships/slide" Target="/ppt/slides/slide4.xml" Id="Rc712ec6e9c264ecf" /><Relationship Type="http://schemas.openxmlformats.org/officeDocument/2006/relationships/slide" Target="/ppt/slides/slide5.xml" Id="Rd105d72553c74292" /><Relationship Type="http://schemas.openxmlformats.org/officeDocument/2006/relationships/slide" Target="/ppt/slides/slide6.xml" Id="R70a153d1989d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02c9428a2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b8c21b8f4357" /><Relationship Type="http://schemas.openxmlformats.org/officeDocument/2006/relationships/theme" Target="/ppt/slideMasters/theme/theme1.xml" Id="Rec041e096c4b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eb8c21b8f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8eafd1ca4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a47b5b15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ef7e894e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652554f2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177ca44e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2166521b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