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005c71f1d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fdaf66f7f42ac"/>
  </p:sldMasterIdLst>
  <p:sldIdLst>
    <p:sldId xmlns:r="http://schemas.openxmlformats.org/officeDocument/2006/relationships" id="256" r:id="R7d6a0df894744f18"/>
    <p:sldId xmlns:r="http://schemas.openxmlformats.org/officeDocument/2006/relationships" id="257" r:id="R4b82da2226114450"/>
    <p:sldId xmlns:r="http://schemas.openxmlformats.org/officeDocument/2006/relationships" id="258" r:id="R2ff504d7e58b4265"/>
    <p:sldId xmlns:r="http://schemas.openxmlformats.org/officeDocument/2006/relationships" id="259" r:id="R09491a428c9f4c37"/>
    <p:sldId xmlns:r="http://schemas.openxmlformats.org/officeDocument/2006/relationships" id="260" r:id="Rfbe9feeda5484a9e"/>
    <p:sldId xmlns:r="http://schemas.openxmlformats.org/officeDocument/2006/relationships" id="261" r:id="Rc24c5afd01bd4ceb"/>
    <p:sldId xmlns:r="http://schemas.openxmlformats.org/officeDocument/2006/relationships" id="262" r:id="Rf8ddad881a12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fdaf66f7f42ac" /><Relationship Type="http://schemas.openxmlformats.org/officeDocument/2006/relationships/slide" Target="/ppt/slides/slide1.xml" Id="R7d6a0df894744f18" /><Relationship Type="http://schemas.openxmlformats.org/officeDocument/2006/relationships/slide" Target="/ppt/slides/slide2.xml" Id="R4b82da2226114450" /><Relationship Type="http://schemas.openxmlformats.org/officeDocument/2006/relationships/slide" Target="/ppt/slides/slide3.xml" Id="R2ff504d7e58b4265" /><Relationship Type="http://schemas.openxmlformats.org/officeDocument/2006/relationships/slide" Target="/ppt/slides/slide4.xml" Id="R09491a428c9f4c37" /><Relationship Type="http://schemas.openxmlformats.org/officeDocument/2006/relationships/slide" Target="/ppt/slides/slide5.xml" Id="Rfbe9feeda5484a9e" /><Relationship Type="http://schemas.openxmlformats.org/officeDocument/2006/relationships/slide" Target="/ppt/slides/slide6.xml" Id="Rc24c5afd01bd4ceb" /><Relationship Type="http://schemas.openxmlformats.org/officeDocument/2006/relationships/slide" Target="/ppt/slides/slide7.xml" Id="Rf8ddad881a12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0eaa074f9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a9683a3746fa" /><Relationship Type="http://schemas.openxmlformats.org/officeDocument/2006/relationships/theme" Target="/ppt/slideMasters/theme/theme1.xml" Id="Rbac9c9e37eb0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da9683a37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49e59c44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bd46bed33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3f3551d21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2ad3e866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bce01c42c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86c76961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8220fae1d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BJERKESET TRYGVE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Kvitsteinvegen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