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8d9d9e1f8141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d8bfc6d4104a67"/>
  </p:sldMasterIdLst>
  <p:sldIdLst>
    <p:sldId xmlns:r="http://schemas.openxmlformats.org/officeDocument/2006/relationships" id="256" r:id="R98ef9883faf64dd3"/>
    <p:sldId xmlns:r="http://schemas.openxmlformats.org/officeDocument/2006/relationships" id="257" r:id="R0772ecf65b3c4d0b"/>
    <p:sldId xmlns:r="http://schemas.openxmlformats.org/officeDocument/2006/relationships" id="258" r:id="R257e1e3dfa284317"/>
    <p:sldId xmlns:r="http://schemas.openxmlformats.org/officeDocument/2006/relationships" id="259" r:id="R0afdc84966854c89"/>
    <p:sldId xmlns:r="http://schemas.openxmlformats.org/officeDocument/2006/relationships" id="260" r:id="R78f64fcaa6f449ef"/>
    <p:sldId xmlns:r="http://schemas.openxmlformats.org/officeDocument/2006/relationships" id="261" r:id="Rc4fe8a94af814c9e"/>
    <p:sldId xmlns:r="http://schemas.openxmlformats.org/officeDocument/2006/relationships" id="262" r:id="Rb3132685a99c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8bfc6d4104a67" /><Relationship Type="http://schemas.openxmlformats.org/officeDocument/2006/relationships/slide" Target="/ppt/slides/slide1.xml" Id="R98ef9883faf64dd3" /><Relationship Type="http://schemas.openxmlformats.org/officeDocument/2006/relationships/slide" Target="/ppt/slides/slide2.xml" Id="R0772ecf65b3c4d0b" /><Relationship Type="http://schemas.openxmlformats.org/officeDocument/2006/relationships/slide" Target="/ppt/slides/slide3.xml" Id="R257e1e3dfa284317" /><Relationship Type="http://schemas.openxmlformats.org/officeDocument/2006/relationships/slide" Target="/ppt/slides/slide4.xml" Id="R0afdc84966854c89" /><Relationship Type="http://schemas.openxmlformats.org/officeDocument/2006/relationships/slide" Target="/ppt/slides/slide5.xml" Id="R78f64fcaa6f449ef" /><Relationship Type="http://schemas.openxmlformats.org/officeDocument/2006/relationships/slide" Target="/ppt/slides/slide6.xml" Id="Rc4fe8a94af814c9e" /><Relationship Type="http://schemas.openxmlformats.org/officeDocument/2006/relationships/slide" Target="/ppt/slides/slide7.xml" Id="Rb3132685a99c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3b396947a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eb0ef1dd944f1" /><Relationship Type="http://schemas.openxmlformats.org/officeDocument/2006/relationships/theme" Target="/ppt/slideMasters/theme/theme1.xml" Id="R84dd4d51e5de40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eb0ef1dd9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2a1f347cd41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5aaa31a4e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c1ca3c814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e4eccf90e4b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82406ef0945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b1c35bf0944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f1e202aec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H.I. GIØRTZ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H.I. GIØRTZ HOLDING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4 045 220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2 740 250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68 925 756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841 988 559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868 566 631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 INVEST AS  –  51,5 %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NORGE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GIØRTZ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821 671 612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H.I. GIØRTZ HOLDING AS</a:t>
            </a:r>
          </a:p>
        </p:txBody>
      </p:sp>
    </p:spTree>
  </p:cSld>
  <p:clrMapOvr>
    <a:masterClrMapping xmlns:a="http://schemas.openxmlformats.org/drawingml/2006/main"/>
  </p:clrMapOvr>
</p:sld>
</file>