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f0b3e7a9f24e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afb28b76294b98"/>
  </p:sldMasterIdLst>
  <p:sldIdLst>
    <p:sldId xmlns:r="http://schemas.openxmlformats.org/officeDocument/2006/relationships" id="256" r:id="R76ec4f7e344143e1"/>
    <p:sldId xmlns:r="http://schemas.openxmlformats.org/officeDocument/2006/relationships" id="257" r:id="Rcc0cc8b7d87949d9"/>
    <p:sldId xmlns:r="http://schemas.openxmlformats.org/officeDocument/2006/relationships" id="258" r:id="R6dcf7b20060c465e"/>
    <p:sldId xmlns:r="http://schemas.openxmlformats.org/officeDocument/2006/relationships" id="259" r:id="R18bebbb9f14641cc"/>
    <p:sldId xmlns:r="http://schemas.openxmlformats.org/officeDocument/2006/relationships" id="260" r:id="R1c61872b0cd54dc2"/>
    <p:sldId xmlns:r="http://schemas.openxmlformats.org/officeDocument/2006/relationships" id="261" r:id="Re20ac6255d6f425b"/>
    <p:sldId xmlns:r="http://schemas.openxmlformats.org/officeDocument/2006/relationships" id="262" r:id="R70f1ee2ff61649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afb28b76294b98" /><Relationship Type="http://schemas.openxmlformats.org/officeDocument/2006/relationships/slide" Target="/ppt/slides/slide1.xml" Id="R76ec4f7e344143e1" /><Relationship Type="http://schemas.openxmlformats.org/officeDocument/2006/relationships/slide" Target="/ppt/slides/slide2.xml" Id="Rcc0cc8b7d87949d9" /><Relationship Type="http://schemas.openxmlformats.org/officeDocument/2006/relationships/slide" Target="/ppt/slides/slide3.xml" Id="R6dcf7b20060c465e" /><Relationship Type="http://schemas.openxmlformats.org/officeDocument/2006/relationships/slide" Target="/ppt/slides/slide4.xml" Id="R18bebbb9f14641cc" /><Relationship Type="http://schemas.openxmlformats.org/officeDocument/2006/relationships/slide" Target="/ppt/slides/slide5.xml" Id="R1c61872b0cd54dc2" /><Relationship Type="http://schemas.openxmlformats.org/officeDocument/2006/relationships/slide" Target="/ppt/slides/slide6.xml" Id="Re20ac6255d6f425b" /><Relationship Type="http://schemas.openxmlformats.org/officeDocument/2006/relationships/slide" Target="/ppt/slides/slide7.xml" Id="R70f1ee2ff61649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8d0794252244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9365cad424621" /><Relationship Type="http://schemas.openxmlformats.org/officeDocument/2006/relationships/theme" Target="/ppt/slideMasters/theme/theme1.xml" Id="R9d2b3f4d43f040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59365cad4246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a7d8021e344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d38b7796949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cbbe284a743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dd883e8d14d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c9e1fc9da4c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6c209116e45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9e31d8eb64f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DRIVETECH ENGINEERING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DRIVETECH ENGINEERING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21 261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KARLSEN NICOLAI SAND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821 663 202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