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9224b0e3ad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8bbebfc14943ad"/>
  </p:sldMasterIdLst>
  <p:sldIdLst>
    <p:sldId xmlns:r="http://schemas.openxmlformats.org/officeDocument/2006/relationships" id="256" r:id="R6acce004d8cb4b18"/>
    <p:sldId xmlns:r="http://schemas.openxmlformats.org/officeDocument/2006/relationships" id="257" r:id="R1d7c241884af4a74"/>
    <p:sldId xmlns:r="http://schemas.openxmlformats.org/officeDocument/2006/relationships" id="258" r:id="R204b69ffde7a4bcc"/>
    <p:sldId xmlns:r="http://schemas.openxmlformats.org/officeDocument/2006/relationships" id="259" r:id="Rd780fc851c5048e0"/>
    <p:sldId xmlns:r="http://schemas.openxmlformats.org/officeDocument/2006/relationships" id="260" r:id="R3d076fe1ff074cdd"/>
    <p:sldId xmlns:r="http://schemas.openxmlformats.org/officeDocument/2006/relationships" id="261" r:id="R93eb1cf66b0b49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bbebfc14943ad" /><Relationship Type="http://schemas.openxmlformats.org/officeDocument/2006/relationships/slide" Target="/ppt/slides/slide1.xml" Id="R6acce004d8cb4b18" /><Relationship Type="http://schemas.openxmlformats.org/officeDocument/2006/relationships/slide" Target="/ppt/slides/slide2.xml" Id="R1d7c241884af4a74" /><Relationship Type="http://schemas.openxmlformats.org/officeDocument/2006/relationships/slide" Target="/ppt/slides/slide3.xml" Id="R204b69ffde7a4bcc" /><Relationship Type="http://schemas.openxmlformats.org/officeDocument/2006/relationships/slide" Target="/ppt/slides/slide4.xml" Id="Rd780fc851c5048e0" /><Relationship Type="http://schemas.openxmlformats.org/officeDocument/2006/relationships/slide" Target="/ppt/slides/slide5.xml" Id="R3d076fe1ff074cdd" /><Relationship Type="http://schemas.openxmlformats.org/officeDocument/2006/relationships/slide" Target="/ppt/slides/slide6.xml" Id="R93eb1cf66b0b49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a8a50fb714f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a307dfeee4e0f" /><Relationship Type="http://schemas.openxmlformats.org/officeDocument/2006/relationships/theme" Target="/ppt/slideMasters/theme/theme1.xml" Id="Rae444ee6ea6f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7a307dfeee4e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2e026a751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b3919cf6f40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818f80fc5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2c2f238cf42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cba4e755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8b630b8cf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