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aa4e7f4a64f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f14d867d96474b"/>
  </p:sldMasterIdLst>
  <p:sldIdLst>
    <p:sldId xmlns:r="http://schemas.openxmlformats.org/officeDocument/2006/relationships" id="256" r:id="R11dc5a7763b8429a"/>
    <p:sldId xmlns:r="http://schemas.openxmlformats.org/officeDocument/2006/relationships" id="257" r:id="Re746b9dbe2c44b63"/>
    <p:sldId xmlns:r="http://schemas.openxmlformats.org/officeDocument/2006/relationships" id="258" r:id="Ra302819dcfc54fcd"/>
    <p:sldId xmlns:r="http://schemas.openxmlformats.org/officeDocument/2006/relationships" id="259" r:id="Ra4c16f5995004933"/>
    <p:sldId xmlns:r="http://schemas.openxmlformats.org/officeDocument/2006/relationships" id="260" r:id="R69b4e3f7fc954df8"/>
    <p:sldId xmlns:r="http://schemas.openxmlformats.org/officeDocument/2006/relationships" id="261" r:id="Re8667ec3c03c42f2"/>
    <p:sldId xmlns:r="http://schemas.openxmlformats.org/officeDocument/2006/relationships" id="262" r:id="R00c34bc8bee244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14d867d96474b" /><Relationship Type="http://schemas.openxmlformats.org/officeDocument/2006/relationships/slide" Target="/ppt/slides/slide1.xml" Id="R11dc5a7763b8429a" /><Relationship Type="http://schemas.openxmlformats.org/officeDocument/2006/relationships/slide" Target="/ppt/slides/slide2.xml" Id="Re746b9dbe2c44b63" /><Relationship Type="http://schemas.openxmlformats.org/officeDocument/2006/relationships/slide" Target="/ppt/slides/slide3.xml" Id="Ra302819dcfc54fcd" /><Relationship Type="http://schemas.openxmlformats.org/officeDocument/2006/relationships/slide" Target="/ppt/slides/slide4.xml" Id="Ra4c16f5995004933" /><Relationship Type="http://schemas.openxmlformats.org/officeDocument/2006/relationships/slide" Target="/ppt/slides/slide5.xml" Id="R69b4e3f7fc954df8" /><Relationship Type="http://schemas.openxmlformats.org/officeDocument/2006/relationships/slide" Target="/ppt/slides/slide6.xml" Id="Re8667ec3c03c42f2" /><Relationship Type="http://schemas.openxmlformats.org/officeDocument/2006/relationships/slide" Target="/ppt/slides/slide7.xml" Id="R00c34bc8bee244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c5710d14f45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2ada2bc424043" /><Relationship Type="http://schemas.openxmlformats.org/officeDocument/2006/relationships/theme" Target="/ppt/slideMasters/theme/theme1.xml" Id="R5c176788337346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02ada2bc4240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8aec52c65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6c7360582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86f79f3e3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fed596dd34c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5049b6a2941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26d61132c4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dcac4dee342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INVESTERING VIKSE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 VIKSE AS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−240 295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12 377 810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17 132 414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HO-INVEST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LAIJA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MADEA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MOLY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VIST-INVEST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Svortlandsvegen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821 644 682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