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87e7288d4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1477560994c31"/>
  </p:sldMasterIdLst>
  <p:sldIdLst>
    <p:sldId xmlns:r="http://schemas.openxmlformats.org/officeDocument/2006/relationships" id="256" r:id="Ra44a1b8dfd294c49"/>
    <p:sldId xmlns:r="http://schemas.openxmlformats.org/officeDocument/2006/relationships" id="257" r:id="R98e09e6585614e92"/>
    <p:sldId xmlns:r="http://schemas.openxmlformats.org/officeDocument/2006/relationships" id="258" r:id="R98083da12ec44758"/>
    <p:sldId xmlns:r="http://schemas.openxmlformats.org/officeDocument/2006/relationships" id="259" r:id="R28d4079dd433403a"/>
    <p:sldId xmlns:r="http://schemas.openxmlformats.org/officeDocument/2006/relationships" id="260" r:id="Rb241e1686bfd4a00"/>
    <p:sldId xmlns:r="http://schemas.openxmlformats.org/officeDocument/2006/relationships" id="261" r:id="R7b16a0f4c1d344a1"/>
    <p:sldId xmlns:r="http://schemas.openxmlformats.org/officeDocument/2006/relationships" id="262" r:id="R80aa01565085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1477560994c31" /><Relationship Type="http://schemas.openxmlformats.org/officeDocument/2006/relationships/slide" Target="/ppt/slides/slide1.xml" Id="Ra44a1b8dfd294c49" /><Relationship Type="http://schemas.openxmlformats.org/officeDocument/2006/relationships/slide" Target="/ppt/slides/slide2.xml" Id="R98e09e6585614e92" /><Relationship Type="http://schemas.openxmlformats.org/officeDocument/2006/relationships/slide" Target="/ppt/slides/slide3.xml" Id="R98083da12ec44758" /><Relationship Type="http://schemas.openxmlformats.org/officeDocument/2006/relationships/slide" Target="/ppt/slides/slide4.xml" Id="R28d4079dd433403a" /><Relationship Type="http://schemas.openxmlformats.org/officeDocument/2006/relationships/slide" Target="/ppt/slides/slide5.xml" Id="Rb241e1686bfd4a00" /><Relationship Type="http://schemas.openxmlformats.org/officeDocument/2006/relationships/slide" Target="/ppt/slides/slide6.xml" Id="R7b16a0f4c1d344a1" /><Relationship Type="http://schemas.openxmlformats.org/officeDocument/2006/relationships/slide" Target="/ppt/slides/slide7.xml" Id="R80aa01565085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c306992f1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4579342249e6" /><Relationship Type="http://schemas.openxmlformats.org/officeDocument/2006/relationships/theme" Target="/ppt/slideMasters/theme/theme1.xml" Id="Rb96aa1f7f639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545793422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0e36f4f2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c7ef5a767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5c831aac3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650452a0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fe617377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707087ff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7359db1e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