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ece68436b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304329e174510"/>
  </p:sldMasterIdLst>
  <p:sldIdLst>
    <p:sldId xmlns:r="http://schemas.openxmlformats.org/officeDocument/2006/relationships" id="256" r:id="Re862f7ae08ca4a46"/>
    <p:sldId xmlns:r="http://schemas.openxmlformats.org/officeDocument/2006/relationships" id="257" r:id="R16d5b68e15284c46"/>
    <p:sldId xmlns:r="http://schemas.openxmlformats.org/officeDocument/2006/relationships" id="258" r:id="R0bbf44ef88024031"/>
    <p:sldId xmlns:r="http://schemas.openxmlformats.org/officeDocument/2006/relationships" id="259" r:id="Ra2554e3c64f44717"/>
    <p:sldId xmlns:r="http://schemas.openxmlformats.org/officeDocument/2006/relationships" id="260" r:id="R190dcd611295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304329e174510" /><Relationship Type="http://schemas.openxmlformats.org/officeDocument/2006/relationships/slide" Target="/ppt/slides/slide1.xml" Id="Re862f7ae08ca4a46" /><Relationship Type="http://schemas.openxmlformats.org/officeDocument/2006/relationships/slide" Target="/ppt/slides/slide2.xml" Id="R16d5b68e15284c46" /><Relationship Type="http://schemas.openxmlformats.org/officeDocument/2006/relationships/slide" Target="/ppt/slides/slide3.xml" Id="R0bbf44ef88024031" /><Relationship Type="http://schemas.openxmlformats.org/officeDocument/2006/relationships/slide" Target="/ppt/slides/slide4.xml" Id="Ra2554e3c64f44717" /><Relationship Type="http://schemas.openxmlformats.org/officeDocument/2006/relationships/slide" Target="/ppt/slides/slide5.xml" Id="R190dcd611295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fec0de026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d0c0c8ac34b0b" /><Relationship Type="http://schemas.openxmlformats.org/officeDocument/2006/relationships/theme" Target="/ppt/slideMasters/theme/theme1.xml" Id="Rd711b1d3c654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d0c0c8ac3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6eb886ab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2d2a64790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cf8a6388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bab3339c1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14fc5aab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LILLESTRØM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 KOMMUNE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93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postmottak@lillestrom.kommune.no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820 710 592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LILLESTRØM KOMMUNE</a:t>
            </a:r>
          </a:p>
        </p:txBody>
      </p:sp>
    </p:spTree>
  </p:cSld>
  <p:clrMapOvr>
    <a:masterClrMapping xmlns:a="http://schemas.openxmlformats.org/drawingml/2006/main"/>
  </p:clrMapOvr>
</p:sld>
</file>