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7a3c66446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aa48494e94871"/>
  </p:sldMasterIdLst>
  <p:sldIdLst>
    <p:sldId xmlns:r="http://schemas.openxmlformats.org/officeDocument/2006/relationships" id="256" r:id="R8c6281314ef74e85"/>
    <p:sldId xmlns:r="http://schemas.openxmlformats.org/officeDocument/2006/relationships" id="257" r:id="Re0c0a1fe390f4909"/>
    <p:sldId xmlns:r="http://schemas.openxmlformats.org/officeDocument/2006/relationships" id="258" r:id="R8282da8b97194d22"/>
    <p:sldId xmlns:r="http://schemas.openxmlformats.org/officeDocument/2006/relationships" id="259" r:id="Ra22ce84fafbe4ac4"/>
    <p:sldId xmlns:r="http://schemas.openxmlformats.org/officeDocument/2006/relationships" id="260" r:id="R4c9729110c754bb1"/>
    <p:sldId xmlns:r="http://schemas.openxmlformats.org/officeDocument/2006/relationships" id="261" r:id="R5571986eeb8e418f"/>
    <p:sldId xmlns:r="http://schemas.openxmlformats.org/officeDocument/2006/relationships" id="262" r:id="Rbaa7d1854eed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aa48494e94871" /><Relationship Type="http://schemas.openxmlformats.org/officeDocument/2006/relationships/slide" Target="/ppt/slides/slide1.xml" Id="R8c6281314ef74e85" /><Relationship Type="http://schemas.openxmlformats.org/officeDocument/2006/relationships/slide" Target="/ppt/slides/slide2.xml" Id="Re0c0a1fe390f4909" /><Relationship Type="http://schemas.openxmlformats.org/officeDocument/2006/relationships/slide" Target="/ppt/slides/slide3.xml" Id="R8282da8b97194d22" /><Relationship Type="http://schemas.openxmlformats.org/officeDocument/2006/relationships/slide" Target="/ppt/slides/slide4.xml" Id="Ra22ce84fafbe4ac4" /><Relationship Type="http://schemas.openxmlformats.org/officeDocument/2006/relationships/slide" Target="/ppt/slides/slide5.xml" Id="R4c9729110c754bb1" /><Relationship Type="http://schemas.openxmlformats.org/officeDocument/2006/relationships/slide" Target="/ppt/slides/slide6.xml" Id="R5571986eeb8e418f" /><Relationship Type="http://schemas.openxmlformats.org/officeDocument/2006/relationships/slide" Target="/ppt/slides/slide7.xml" Id="Rbaa7d1854eed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abe3feba7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1fa6a97f4bad" /><Relationship Type="http://schemas.openxmlformats.org/officeDocument/2006/relationships/theme" Target="/ppt/slideMasters/theme/theme1.xml" Id="Re16e42d38617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d1fa6a97f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11472604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15d0fd40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a7c6151f0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d79c6acea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079f3a45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bd38e11e945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c1e2851a3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