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526cc95fb48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6b657d826475f"/>
  </p:sldMasterIdLst>
  <p:sldIdLst>
    <p:sldId xmlns:r="http://schemas.openxmlformats.org/officeDocument/2006/relationships" id="256" r:id="R54187d0988c24b92"/>
    <p:sldId xmlns:r="http://schemas.openxmlformats.org/officeDocument/2006/relationships" id="257" r:id="Re4f09dcd466c4c66"/>
    <p:sldId xmlns:r="http://schemas.openxmlformats.org/officeDocument/2006/relationships" id="258" r:id="R3c6e5305c6a3434a"/>
    <p:sldId xmlns:r="http://schemas.openxmlformats.org/officeDocument/2006/relationships" id="259" r:id="Rd0f9397d24d047ec"/>
    <p:sldId xmlns:r="http://schemas.openxmlformats.org/officeDocument/2006/relationships" id="260" r:id="R97aca278a7b04437"/>
    <p:sldId xmlns:r="http://schemas.openxmlformats.org/officeDocument/2006/relationships" id="261" r:id="Rd4b501fac3ac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6b657d826475f" /><Relationship Type="http://schemas.openxmlformats.org/officeDocument/2006/relationships/slide" Target="/ppt/slides/slide1.xml" Id="R54187d0988c24b92" /><Relationship Type="http://schemas.openxmlformats.org/officeDocument/2006/relationships/slide" Target="/ppt/slides/slide2.xml" Id="Re4f09dcd466c4c66" /><Relationship Type="http://schemas.openxmlformats.org/officeDocument/2006/relationships/slide" Target="/ppt/slides/slide3.xml" Id="R3c6e5305c6a3434a" /><Relationship Type="http://schemas.openxmlformats.org/officeDocument/2006/relationships/slide" Target="/ppt/slides/slide4.xml" Id="Rd0f9397d24d047ec" /><Relationship Type="http://schemas.openxmlformats.org/officeDocument/2006/relationships/slide" Target="/ppt/slides/slide5.xml" Id="R97aca278a7b04437" /><Relationship Type="http://schemas.openxmlformats.org/officeDocument/2006/relationships/slide" Target="/ppt/slides/slide6.xml" Id="Rd4b501fac3ac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75eabafdf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c17b9e38f4195" /><Relationship Type="http://schemas.openxmlformats.org/officeDocument/2006/relationships/theme" Target="/ppt/slideMasters/theme/theme1.xml" Id="Rab107e554354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c17b9e38f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d073dad744d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56b76d6e3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b06a6d4b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74a521246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dc6ca1fd94a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79d96912d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820 673 662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NOCAP AS</a:t>
            </a:r>
          </a:p>
        </p:txBody>
      </p:sp>
    </p:spTree>
  </p:cSld>
  <p:clrMapOvr>
    <a:masterClrMapping xmlns:a="http://schemas.openxmlformats.org/drawingml/2006/main"/>
  </p:clrMapOvr>
</p:sld>
</file>