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29fb33945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d916b7d3d4983"/>
  </p:sldMasterIdLst>
  <p:sldIdLst>
    <p:sldId xmlns:r="http://schemas.openxmlformats.org/officeDocument/2006/relationships" id="256" r:id="Rd7a3a52c04164229"/>
    <p:sldId xmlns:r="http://schemas.openxmlformats.org/officeDocument/2006/relationships" id="257" r:id="Rfcc9b06676ab478f"/>
    <p:sldId xmlns:r="http://schemas.openxmlformats.org/officeDocument/2006/relationships" id="258" r:id="R64ea05dcd8a84fe0"/>
    <p:sldId xmlns:r="http://schemas.openxmlformats.org/officeDocument/2006/relationships" id="259" r:id="R6e4415d8dd8b4bb1"/>
    <p:sldId xmlns:r="http://schemas.openxmlformats.org/officeDocument/2006/relationships" id="260" r:id="R33edbe317d3d4e83"/>
    <p:sldId xmlns:r="http://schemas.openxmlformats.org/officeDocument/2006/relationships" id="261" r:id="Re9d1d3fd282f4c56"/>
    <p:sldId xmlns:r="http://schemas.openxmlformats.org/officeDocument/2006/relationships" id="262" r:id="R5e340bd8b555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d916b7d3d4983" /><Relationship Type="http://schemas.openxmlformats.org/officeDocument/2006/relationships/slide" Target="/ppt/slides/slide1.xml" Id="Rd7a3a52c04164229" /><Relationship Type="http://schemas.openxmlformats.org/officeDocument/2006/relationships/slide" Target="/ppt/slides/slide2.xml" Id="Rfcc9b06676ab478f" /><Relationship Type="http://schemas.openxmlformats.org/officeDocument/2006/relationships/slide" Target="/ppt/slides/slide3.xml" Id="R64ea05dcd8a84fe0" /><Relationship Type="http://schemas.openxmlformats.org/officeDocument/2006/relationships/slide" Target="/ppt/slides/slide4.xml" Id="R6e4415d8dd8b4bb1" /><Relationship Type="http://schemas.openxmlformats.org/officeDocument/2006/relationships/slide" Target="/ppt/slides/slide5.xml" Id="R33edbe317d3d4e83" /><Relationship Type="http://schemas.openxmlformats.org/officeDocument/2006/relationships/slide" Target="/ppt/slides/slide6.xml" Id="Re9d1d3fd282f4c56" /><Relationship Type="http://schemas.openxmlformats.org/officeDocument/2006/relationships/slide" Target="/ppt/slides/slide7.xml" Id="R5e340bd8b555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b7d139ff9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bee405c0c46a8" /><Relationship Type="http://schemas.openxmlformats.org/officeDocument/2006/relationships/theme" Target="/ppt/slideMasters/theme/theme1.xml" Id="R15117bde740b48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bee405c0c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36be29c9b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0424e83c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97569e0b4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2a7eec721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24aa6a561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3cef27e6e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30b4c8c4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