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6dd88d97664e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bef85e377f41da"/>
  </p:sldMasterIdLst>
  <p:sldIdLst>
    <p:sldId xmlns:r="http://schemas.openxmlformats.org/officeDocument/2006/relationships" id="256" r:id="R449f0cd36d374ef9"/>
    <p:sldId xmlns:r="http://schemas.openxmlformats.org/officeDocument/2006/relationships" id="257" r:id="R8cb18a6d794945b1"/>
    <p:sldId xmlns:r="http://schemas.openxmlformats.org/officeDocument/2006/relationships" id="258" r:id="R52589db8e9964e8c"/>
    <p:sldId xmlns:r="http://schemas.openxmlformats.org/officeDocument/2006/relationships" id="259" r:id="R81de394d23d34cc0"/>
    <p:sldId xmlns:r="http://schemas.openxmlformats.org/officeDocument/2006/relationships" id="260" r:id="Rcf14d1b1b5544883"/>
    <p:sldId xmlns:r="http://schemas.openxmlformats.org/officeDocument/2006/relationships" id="261" r:id="Rf707339a5bbc43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bef85e377f41da" /><Relationship Type="http://schemas.openxmlformats.org/officeDocument/2006/relationships/slide" Target="/ppt/slides/slide1.xml" Id="R449f0cd36d374ef9" /><Relationship Type="http://schemas.openxmlformats.org/officeDocument/2006/relationships/slide" Target="/ppt/slides/slide2.xml" Id="R8cb18a6d794945b1" /><Relationship Type="http://schemas.openxmlformats.org/officeDocument/2006/relationships/slide" Target="/ppt/slides/slide3.xml" Id="R52589db8e9964e8c" /><Relationship Type="http://schemas.openxmlformats.org/officeDocument/2006/relationships/slide" Target="/ppt/slides/slide4.xml" Id="R81de394d23d34cc0" /><Relationship Type="http://schemas.openxmlformats.org/officeDocument/2006/relationships/slide" Target="/ppt/slides/slide5.xml" Id="Rcf14d1b1b5544883" /><Relationship Type="http://schemas.openxmlformats.org/officeDocument/2006/relationships/slide" Target="/ppt/slides/slide6.xml" Id="Rf707339a5bbc43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96c42de2d4a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4d07916274927" /><Relationship Type="http://schemas.openxmlformats.org/officeDocument/2006/relationships/theme" Target="/ppt/slideMasters/theme/theme1.xml" Id="Re715a706356848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d4d079162749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a0df146d144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6d61ed85040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76beaa2454a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fa74092ce42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d2380270e43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ca32b806c4f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PIKHAUGEN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6680 Halsanaustan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820 149 432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