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1a873af79248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cf4e97fac34fb4"/>
  </p:sldMasterIdLst>
  <p:sldIdLst>
    <p:sldId xmlns:r="http://schemas.openxmlformats.org/officeDocument/2006/relationships" id="256" r:id="R9a0a604bc7374015"/>
    <p:sldId xmlns:r="http://schemas.openxmlformats.org/officeDocument/2006/relationships" id="257" r:id="Ra7039b760923404b"/>
    <p:sldId xmlns:r="http://schemas.openxmlformats.org/officeDocument/2006/relationships" id="258" r:id="Rbdb18157f5a44ca8"/>
    <p:sldId xmlns:r="http://schemas.openxmlformats.org/officeDocument/2006/relationships" id="259" r:id="Rc7ffbab2a41d416a"/>
    <p:sldId xmlns:r="http://schemas.openxmlformats.org/officeDocument/2006/relationships" id="260" r:id="R2234049adbdc481d"/>
    <p:sldId xmlns:r="http://schemas.openxmlformats.org/officeDocument/2006/relationships" id="261" r:id="Ree093246ba8d4874"/>
    <p:sldId xmlns:r="http://schemas.openxmlformats.org/officeDocument/2006/relationships" id="262" r:id="R790f5a4350f243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cf4e97fac34fb4" /><Relationship Type="http://schemas.openxmlformats.org/officeDocument/2006/relationships/slide" Target="/ppt/slides/slide1.xml" Id="R9a0a604bc7374015" /><Relationship Type="http://schemas.openxmlformats.org/officeDocument/2006/relationships/slide" Target="/ppt/slides/slide2.xml" Id="Ra7039b760923404b" /><Relationship Type="http://schemas.openxmlformats.org/officeDocument/2006/relationships/slide" Target="/ppt/slides/slide3.xml" Id="Rbdb18157f5a44ca8" /><Relationship Type="http://schemas.openxmlformats.org/officeDocument/2006/relationships/slide" Target="/ppt/slides/slide4.xml" Id="Rc7ffbab2a41d416a" /><Relationship Type="http://schemas.openxmlformats.org/officeDocument/2006/relationships/slide" Target="/ppt/slides/slide5.xml" Id="R2234049adbdc481d" /><Relationship Type="http://schemas.openxmlformats.org/officeDocument/2006/relationships/slide" Target="/ppt/slides/slide6.xml" Id="Ree093246ba8d4874" /><Relationship Type="http://schemas.openxmlformats.org/officeDocument/2006/relationships/slide" Target="/ppt/slides/slide7.xml" Id="R790f5a4350f243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c7e49c670249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7d0da63b944d8" /><Relationship Type="http://schemas.openxmlformats.org/officeDocument/2006/relationships/theme" Target="/ppt/slideMasters/theme/theme1.xml" Id="R0c84f3b8436240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07d0da63b944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05127a51144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6fb32c3464b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8f9adcb354c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bfa5bbcd14b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d3a955ed841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ca6cb3c9144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2387840e94f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ROSOIDEAE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ROSOIDEAE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ROSOIDEAE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ROSOIDEAE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ROSOIDEAE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ROSOIDEAE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−97 584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−973 703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324 444 565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359 011 156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ROSOIDEAE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STORDALEN JAKOB ANKER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STORDALEN PETTER ANKER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ROSOIDEAE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819 966 052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ROSOIDEAE INVEST AS</a:t>
            </a:r>
          </a:p>
        </p:txBody>
      </p:sp>
    </p:spTree>
  </p:cSld>
  <p:clrMapOvr>
    <a:masterClrMapping xmlns:a="http://schemas.openxmlformats.org/drawingml/2006/main"/>
  </p:clrMapOvr>
</p:sld>
</file>