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95cc9b417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dff1760f549f9"/>
  </p:sldMasterIdLst>
  <p:sldIdLst>
    <p:sldId xmlns:r="http://schemas.openxmlformats.org/officeDocument/2006/relationships" id="256" r:id="Rdcb49f5f86284ff9"/>
    <p:sldId xmlns:r="http://schemas.openxmlformats.org/officeDocument/2006/relationships" id="257" r:id="R1399d35fcde34ebf"/>
    <p:sldId xmlns:r="http://schemas.openxmlformats.org/officeDocument/2006/relationships" id="258" r:id="Rafb246f9d6c2464b"/>
    <p:sldId xmlns:r="http://schemas.openxmlformats.org/officeDocument/2006/relationships" id="259" r:id="Rcd898146a104425c"/>
    <p:sldId xmlns:r="http://schemas.openxmlformats.org/officeDocument/2006/relationships" id="260" r:id="R52272adf098a4e90"/>
    <p:sldId xmlns:r="http://schemas.openxmlformats.org/officeDocument/2006/relationships" id="261" r:id="R775a19b34adc48aa"/>
    <p:sldId xmlns:r="http://schemas.openxmlformats.org/officeDocument/2006/relationships" id="262" r:id="R12e3751dd0eb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dff1760f549f9" /><Relationship Type="http://schemas.openxmlformats.org/officeDocument/2006/relationships/slide" Target="/ppt/slides/slide1.xml" Id="Rdcb49f5f86284ff9" /><Relationship Type="http://schemas.openxmlformats.org/officeDocument/2006/relationships/slide" Target="/ppt/slides/slide2.xml" Id="R1399d35fcde34ebf" /><Relationship Type="http://schemas.openxmlformats.org/officeDocument/2006/relationships/slide" Target="/ppt/slides/slide3.xml" Id="Rafb246f9d6c2464b" /><Relationship Type="http://schemas.openxmlformats.org/officeDocument/2006/relationships/slide" Target="/ppt/slides/slide4.xml" Id="Rcd898146a104425c" /><Relationship Type="http://schemas.openxmlformats.org/officeDocument/2006/relationships/slide" Target="/ppt/slides/slide5.xml" Id="R52272adf098a4e90" /><Relationship Type="http://schemas.openxmlformats.org/officeDocument/2006/relationships/slide" Target="/ppt/slides/slide6.xml" Id="R775a19b34adc48aa" /><Relationship Type="http://schemas.openxmlformats.org/officeDocument/2006/relationships/slide" Target="/ppt/slides/slide7.xml" Id="R12e3751dd0eb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0959b9b67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94509db24e58" /><Relationship Type="http://schemas.openxmlformats.org/officeDocument/2006/relationships/theme" Target="/ppt/slideMasters/theme/theme1.xml" Id="R5406a2cfb7f0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694509db2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71eb604c0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84954e56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da3403c89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28f489f9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4a8019b0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26d2cefd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7456717a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