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662bd33fd2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294dbe72d4212"/>
  </p:sldMasterIdLst>
  <p:sldIdLst>
    <p:sldId xmlns:r="http://schemas.openxmlformats.org/officeDocument/2006/relationships" id="256" r:id="Re52ce2b7733c46da"/>
    <p:sldId xmlns:r="http://schemas.openxmlformats.org/officeDocument/2006/relationships" id="257" r:id="R19bcf1fc40b74d62"/>
    <p:sldId xmlns:r="http://schemas.openxmlformats.org/officeDocument/2006/relationships" id="258" r:id="R9187f6508e03411a"/>
    <p:sldId xmlns:r="http://schemas.openxmlformats.org/officeDocument/2006/relationships" id="259" r:id="Rb850b08abd06494a"/>
    <p:sldId xmlns:r="http://schemas.openxmlformats.org/officeDocument/2006/relationships" id="260" r:id="Rfe11a9cbed0a499f"/>
    <p:sldId xmlns:r="http://schemas.openxmlformats.org/officeDocument/2006/relationships" id="261" r:id="R992c2c9979ee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294dbe72d4212" /><Relationship Type="http://schemas.openxmlformats.org/officeDocument/2006/relationships/slide" Target="/ppt/slides/slide1.xml" Id="Re52ce2b7733c46da" /><Relationship Type="http://schemas.openxmlformats.org/officeDocument/2006/relationships/slide" Target="/ppt/slides/slide2.xml" Id="R19bcf1fc40b74d62" /><Relationship Type="http://schemas.openxmlformats.org/officeDocument/2006/relationships/slide" Target="/ppt/slides/slide3.xml" Id="R9187f6508e03411a" /><Relationship Type="http://schemas.openxmlformats.org/officeDocument/2006/relationships/slide" Target="/ppt/slides/slide4.xml" Id="Rb850b08abd06494a" /><Relationship Type="http://schemas.openxmlformats.org/officeDocument/2006/relationships/slide" Target="/ppt/slides/slide5.xml" Id="Rfe11a9cbed0a499f" /><Relationship Type="http://schemas.openxmlformats.org/officeDocument/2006/relationships/slide" Target="/ppt/slides/slide6.xml" Id="R992c2c9979ee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12fa82359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700d79d54340" /><Relationship Type="http://schemas.openxmlformats.org/officeDocument/2006/relationships/theme" Target="/ppt/slideMasters/theme/theme1.xml" Id="R96e0a728a9d847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9700d79d5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82f24e49a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12e18c77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d4da10d15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47443a5a7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62627b92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f240039d7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819 915 962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