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5c072d2c884b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aeeb089a754ad2"/>
  </p:sldMasterIdLst>
  <p:sldIdLst>
    <p:sldId xmlns:r="http://schemas.openxmlformats.org/officeDocument/2006/relationships" id="256" r:id="Reabaf28b791043d4"/>
    <p:sldId xmlns:r="http://schemas.openxmlformats.org/officeDocument/2006/relationships" id="257" r:id="Rbe2cbfd6848b4eca"/>
    <p:sldId xmlns:r="http://schemas.openxmlformats.org/officeDocument/2006/relationships" id="258" r:id="Reb16ac5db4534448"/>
    <p:sldId xmlns:r="http://schemas.openxmlformats.org/officeDocument/2006/relationships" id="259" r:id="R039850d1c1284055"/>
    <p:sldId xmlns:r="http://schemas.openxmlformats.org/officeDocument/2006/relationships" id="260" r:id="Rcdb84c9132c3485a"/>
    <p:sldId xmlns:r="http://schemas.openxmlformats.org/officeDocument/2006/relationships" id="261" r:id="R2e7ffbd70b1c4148"/>
    <p:sldId xmlns:r="http://schemas.openxmlformats.org/officeDocument/2006/relationships" id="262" r:id="Rd411273afd5041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aeeb089a754ad2" /><Relationship Type="http://schemas.openxmlformats.org/officeDocument/2006/relationships/slide" Target="/ppt/slides/slide1.xml" Id="Reabaf28b791043d4" /><Relationship Type="http://schemas.openxmlformats.org/officeDocument/2006/relationships/slide" Target="/ppt/slides/slide2.xml" Id="Rbe2cbfd6848b4eca" /><Relationship Type="http://schemas.openxmlformats.org/officeDocument/2006/relationships/slide" Target="/ppt/slides/slide3.xml" Id="Reb16ac5db4534448" /><Relationship Type="http://schemas.openxmlformats.org/officeDocument/2006/relationships/slide" Target="/ppt/slides/slide4.xml" Id="R039850d1c1284055" /><Relationship Type="http://schemas.openxmlformats.org/officeDocument/2006/relationships/slide" Target="/ppt/slides/slide5.xml" Id="Rcdb84c9132c3485a" /><Relationship Type="http://schemas.openxmlformats.org/officeDocument/2006/relationships/slide" Target="/ppt/slides/slide6.xml" Id="R2e7ffbd70b1c4148" /><Relationship Type="http://schemas.openxmlformats.org/officeDocument/2006/relationships/slide" Target="/ppt/slides/slide7.xml" Id="Rd411273afd5041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7d778706747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15279d6334867" /><Relationship Type="http://schemas.openxmlformats.org/officeDocument/2006/relationships/theme" Target="/ppt/slideMasters/theme/theme1.xml" Id="Ree21643fc1ee46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915279d63348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de0aa79bf4a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e1995b65f43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68e455d0542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db50a3e724c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6d704e5ae48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1d2d8502b44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f1ec70c1646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SKAGENKAIEN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EIENDOM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32 138 215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474 852 278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584 882 008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EIENDOM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819 808 872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