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3bb3d4716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219a00d184abe"/>
  </p:sldMasterIdLst>
  <p:sldIdLst>
    <p:sldId xmlns:r="http://schemas.openxmlformats.org/officeDocument/2006/relationships" id="256" r:id="Rff94d895e1c0444d"/>
    <p:sldId xmlns:r="http://schemas.openxmlformats.org/officeDocument/2006/relationships" id="257" r:id="R5d275f691f3047f0"/>
    <p:sldId xmlns:r="http://schemas.openxmlformats.org/officeDocument/2006/relationships" id="258" r:id="Rec1085f7f93d4e04"/>
    <p:sldId xmlns:r="http://schemas.openxmlformats.org/officeDocument/2006/relationships" id="259" r:id="Rc43845ab9ce14e16"/>
    <p:sldId xmlns:r="http://schemas.openxmlformats.org/officeDocument/2006/relationships" id="260" r:id="R6090077b77df4504"/>
    <p:sldId xmlns:r="http://schemas.openxmlformats.org/officeDocument/2006/relationships" id="261" r:id="R1bb68e7e4cd04334"/>
    <p:sldId xmlns:r="http://schemas.openxmlformats.org/officeDocument/2006/relationships" id="262" r:id="R0169bf146ef1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219a00d184abe" /><Relationship Type="http://schemas.openxmlformats.org/officeDocument/2006/relationships/slide" Target="/ppt/slides/slide1.xml" Id="Rff94d895e1c0444d" /><Relationship Type="http://schemas.openxmlformats.org/officeDocument/2006/relationships/slide" Target="/ppt/slides/slide2.xml" Id="R5d275f691f3047f0" /><Relationship Type="http://schemas.openxmlformats.org/officeDocument/2006/relationships/slide" Target="/ppt/slides/slide3.xml" Id="Rec1085f7f93d4e04" /><Relationship Type="http://schemas.openxmlformats.org/officeDocument/2006/relationships/slide" Target="/ppt/slides/slide4.xml" Id="Rc43845ab9ce14e16" /><Relationship Type="http://schemas.openxmlformats.org/officeDocument/2006/relationships/slide" Target="/ppt/slides/slide5.xml" Id="R6090077b77df4504" /><Relationship Type="http://schemas.openxmlformats.org/officeDocument/2006/relationships/slide" Target="/ppt/slides/slide6.xml" Id="R1bb68e7e4cd04334" /><Relationship Type="http://schemas.openxmlformats.org/officeDocument/2006/relationships/slide" Target="/ppt/slides/slide7.xml" Id="R0169bf146ef1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897835c38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bd67c5064b3a" /><Relationship Type="http://schemas.openxmlformats.org/officeDocument/2006/relationships/theme" Target="/ppt/slideMasters/theme/theme1.xml" Id="R584f7a3cd1ab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cbd67c506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f80a10af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45c0fb92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6a18c9e47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5e17059d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591e9e04f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4d1fe543e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09aac6c2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