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97b898b56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76509454b4df1"/>
  </p:sldMasterIdLst>
  <p:sldIdLst>
    <p:sldId xmlns:r="http://schemas.openxmlformats.org/officeDocument/2006/relationships" id="256" r:id="Rc370c865543a4566"/>
    <p:sldId xmlns:r="http://schemas.openxmlformats.org/officeDocument/2006/relationships" id="257" r:id="R11b81933dbee4d85"/>
    <p:sldId xmlns:r="http://schemas.openxmlformats.org/officeDocument/2006/relationships" id="258" r:id="Rc8f771a3da824b89"/>
    <p:sldId xmlns:r="http://schemas.openxmlformats.org/officeDocument/2006/relationships" id="259" r:id="R4aa422e35c78452c"/>
    <p:sldId xmlns:r="http://schemas.openxmlformats.org/officeDocument/2006/relationships" id="260" r:id="R291a0d0887494be5"/>
    <p:sldId xmlns:r="http://schemas.openxmlformats.org/officeDocument/2006/relationships" id="261" r:id="Rc24cd6d047d04d57"/>
    <p:sldId xmlns:r="http://schemas.openxmlformats.org/officeDocument/2006/relationships" id="262" r:id="Rb4ab2ad378ca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76509454b4df1" /><Relationship Type="http://schemas.openxmlformats.org/officeDocument/2006/relationships/slide" Target="/ppt/slides/slide1.xml" Id="Rc370c865543a4566" /><Relationship Type="http://schemas.openxmlformats.org/officeDocument/2006/relationships/slide" Target="/ppt/slides/slide2.xml" Id="R11b81933dbee4d85" /><Relationship Type="http://schemas.openxmlformats.org/officeDocument/2006/relationships/slide" Target="/ppt/slides/slide3.xml" Id="Rc8f771a3da824b89" /><Relationship Type="http://schemas.openxmlformats.org/officeDocument/2006/relationships/slide" Target="/ppt/slides/slide4.xml" Id="R4aa422e35c78452c" /><Relationship Type="http://schemas.openxmlformats.org/officeDocument/2006/relationships/slide" Target="/ppt/slides/slide5.xml" Id="R291a0d0887494be5" /><Relationship Type="http://schemas.openxmlformats.org/officeDocument/2006/relationships/slide" Target="/ppt/slides/slide6.xml" Id="Rc24cd6d047d04d57" /><Relationship Type="http://schemas.openxmlformats.org/officeDocument/2006/relationships/slide" Target="/ppt/slides/slide7.xml" Id="Rb4ab2ad378ca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8d4c0937c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e6e6368f4344" /><Relationship Type="http://schemas.openxmlformats.org/officeDocument/2006/relationships/theme" Target="/ppt/slideMasters/theme/theme1.xml" Id="Rb0fc808e8727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2e6e6368f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3c193e5e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7d66436d9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dd83bb8a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5029144a5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1761a5a7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18e9374a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64370c209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1 961 974 000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13 421 184 000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32 137 337 000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