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a35541848e94a4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d30d6414a9b4174"/>
  </p:sldMasterIdLst>
  <p:sldIdLst>
    <p:sldId xmlns:r="http://schemas.openxmlformats.org/officeDocument/2006/relationships" id="256" r:id="R5cf17537c2be43d8"/>
    <p:sldId xmlns:r="http://schemas.openxmlformats.org/officeDocument/2006/relationships" id="257" r:id="R49cb9f02b9e64dc7"/>
    <p:sldId xmlns:r="http://schemas.openxmlformats.org/officeDocument/2006/relationships" id="258" r:id="R44ab392e479e4e24"/>
    <p:sldId xmlns:r="http://schemas.openxmlformats.org/officeDocument/2006/relationships" id="259" r:id="R0aa5228e6d1a41a9"/>
    <p:sldId xmlns:r="http://schemas.openxmlformats.org/officeDocument/2006/relationships" id="260" r:id="R9a4bff9273aa4af0"/>
    <p:sldId xmlns:r="http://schemas.openxmlformats.org/officeDocument/2006/relationships" id="261" r:id="R46976abcb3f14d94"/>
    <p:sldId xmlns:r="http://schemas.openxmlformats.org/officeDocument/2006/relationships" id="262" r:id="Rf1c6e976f0c6457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d30d6414a9b4174" /><Relationship Type="http://schemas.openxmlformats.org/officeDocument/2006/relationships/slide" Target="/ppt/slides/slide1.xml" Id="R5cf17537c2be43d8" /><Relationship Type="http://schemas.openxmlformats.org/officeDocument/2006/relationships/slide" Target="/ppt/slides/slide2.xml" Id="R49cb9f02b9e64dc7" /><Relationship Type="http://schemas.openxmlformats.org/officeDocument/2006/relationships/slide" Target="/ppt/slides/slide3.xml" Id="R44ab392e479e4e24" /><Relationship Type="http://schemas.openxmlformats.org/officeDocument/2006/relationships/slide" Target="/ppt/slides/slide4.xml" Id="R0aa5228e6d1a41a9" /><Relationship Type="http://schemas.openxmlformats.org/officeDocument/2006/relationships/slide" Target="/ppt/slides/slide5.xml" Id="R9a4bff9273aa4af0" /><Relationship Type="http://schemas.openxmlformats.org/officeDocument/2006/relationships/slide" Target="/ppt/slides/slide6.xml" Id="R46976abcb3f14d94" /><Relationship Type="http://schemas.openxmlformats.org/officeDocument/2006/relationships/slide" Target="/ppt/slides/slide7.xml" Id="Rf1c6e976f0c6457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5b18c9adcaa4c7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cbdead7a454193" /><Relationship Type="http://schemas.openxmlformats.org/officeDocument/2006/relationships/theme" Target="/ppt/slideMasters/theme/theme1.xml" Id="Rbb6bcff439f64ef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1cbdead7a45419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22ee4fb73647e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415c7f5bdd4dd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6935ddb007486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5da23a44fa405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7f2c6c4afd43e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3097875e0945b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302726d74b46a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PARTNER VIKSE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PARTNER VIKSE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PARTNER VIKSE AS ble etablert [år] og holder til i Bremnes.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PARTNER VIKSE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PARTNER VIKSE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PARTNER VIKSE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−36 812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3 252 060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32 552 961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36 811 581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PARTNER VIKSE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INVESTERING VIKSE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PARTNER VIKSE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Svortlandsvegen 79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5430 Bremnes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819 128 782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PARTNER VIKSE AS</a:t>
            </a:r>
          </a:p>
        </p:txBody>
      </p:sp>
    </p:spTree>
  </p:cSld>
  <p:clrMapOvr>
    <a:masterClrMapping xmlns:a="http://schemas.openxmlformats.org/drawingml/2006/main"/>
  </p:clrMapOvr>
</p:sld>
</file>