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11be580d1a4f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f1a4dcfdba46a4"/>
  </p:sldMasterIdLst>
  <p:sldIdLst>
    <p:sldId xmlns:r="http://schemas.openxmlformats.org/officeDocument/2006/relationships" id="256" r:id="R6b85b17a5f2f456c"/>
    <p:sldId xmlns:r="http://schemas.openxmlformats.org/officeDocument/2006/relationships" id="257" r:id="R634ba3cb4ced4ce4"/>
    <p:sldId xmlns:r="http://schemas.openxmlformats.org/officeDocument/2006/relationships" id="258" r:id="R2f0000082a334817"/>
    <p:sldId xmlns:r="http://schemas.openxmlformats.org/officeDocument/2006/relationships" id="259" r:id="R70f0af6f064541cc"/>
    <p:sldId xmlns:r="http://schemas.openxmlformats.org/officeDocument/2006/relationships" id="260" r:id="Rb9c0c4f80cd349e9"/>
    <p:sldId xmlns:r="http://schemas.openxmlformats.org/officeDocument/2006/relationships" id="261" r:id="Rbef0abff816046fb"/>
    <p:sldId xmlns:r="http://schemas.openxmlformats.org/officeDocument/2006/relationships" id="262" r:id="R63da9e9604b24c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f1a4dcfdba46a4" /><Relationship Type="http://schemas.openxmlformats.org/officeDocument/2006/relationships/slide" Target="/ppt/slides/slide1.xml" Id="R6b85b17a5f2f456c" /><Relationship Type="http://schemas.openxmlformats.org/officeDocument/2006/relationships/slide" Target="/ppt/slides/slide2.xml" Id="R634ba3cb4ced4ce4" /><Relationship Type="http://schemas.openxmlformats.org/officeDocument/2006/relationships/slide" Target="/ppt/slides/slide3.xml" Id="R2f0000082a334817" /><Relationship Type="http://schemas.openxmlformats.org/officeDocument/2006/relationships/slide" Target="/ppt/slides/slide4.xml" Id="R70f0af6f064541cc" /><Relationship Type="http://schemas.openxmlformats.org/officeDocument/2006/relationships/slide" Target="/ppt/slides/slide5.xml" Id="Rb9c0c4f80cd349e9" /><Relationship Type="http://schemas.openxmlformats.org/officeDocument/2006/relationships/slide" Target="/ppt/slides/slide6.xml" Id="Rbef0abff816046fb" /><Relationship Type="http://schemas.openxmlformats.org/officeDocument/2006/relationships/slide" Target="/ppt/slides/slide7.xml" Id="R63da9e9604b24c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a24d0347c441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e9873bdd54352" /><Relationship Type="http://schemas.openxmlformats.org/officeDocument/2006/relationships/theme" Target="/ppt/slideMasters/theme/theme1.xml" Id="Rb4816698a5b444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4e9873bdd543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1dd10d8c644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ab5715c7c46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1f6e753174c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bf9ab1de34d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7906af3884f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336080a9c43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4e37a7b224e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AVIMA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AVIMA REGNSKAP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1 461 982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143 197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1 551 414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3 161 946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MARTHINUSSEN ANN HELENE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Austliveien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post@avima.no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www.avima.no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818 430 892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