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46df7536f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0307914b747e3"/>
  </p:sldMasterIdLst>
  <p:sldIdLst>
    <p:sldId xmlns:r="http://schemas.openxmlformats.org/officeDocument/2006/relationships" id="256" r:id="R5fd77ec266e340ff"/>
    <p:sldId xmlns:r="http://schemas.openxmlformats.org/officeDocument/2006/relationships" id="257" r:id="R3a9b381681044442"/>
    <p:sldId xmlns:r="http://schemas.openxmlformats.org/officeDocument/2006/relationships" id="258" r:id="R01b961fdd2c84da6"/>
    <p:sldId xmlns:r="http://schemas.openxmlformats.org/officeDocument/2006/relationships" id="259" r:id="Rdaf34e91bbe94a72"/>
    <p:sldId xmlns:r="http://schemas.openxmlformats.org/officeDocument/2006/relationships" id="260" r:id="R60a4494f93d747b7"/>
    <p:sldId xmlns:r="http://schemas.openxmlformats.org/officeDocument/2006/relationships" id="261" r:id="Rfe71999c0a3d421c"/>
    <p:sldId xmlns:r="http://schemas.openxmlformats.org/officeDocument/2006/relationships" id="262" r:id="R43e315fa8617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0307914b747e3" /><Relationship Type="http://schemas.openxmlformats.org/officeDocument/2006/relationships/slide" Target="/ppt/slides/slide1.xml" Id="R5fd77ec266e340ff" /><Relationship Type="http://schemas.openxmlformats.org/officeDocument/2006/relationships/slide" Target="/ppt/slides/slide2.xml" Id="R3a9b381681044442" /><Relationship Type="http://schemas.openxmlformats.org/officeDocument/2006/relationships/slide" Target="/ppt/slides/slide3.xml" Id="R01b961fdd2c84da6" /><Relationship Type="http://schemas.openxmlformats.org/officeDocument/2006/relationships/slide" Target="/ppt/slides/slide4.xml" Id="Rdaf34e91bbe94a72" /><Relationship Type="http://schemas.openxmlformats.org/officeDocument/2006/relationships/slide" Target="/ppt/slides/slide5.xml" Id="R60a4494f93d747b7" /><Relationship Type="http://schemas.openxmlformats.org/officeDocument/2006/relationships/slide" Target="/ppt/slides/slide6.xml" Id="Rfe71999c0a3d421c" /><Relationship Type="http://schemas.openxmlformats.org/officeDocument/2006/relationships/slide" Target="/ppt/slides/slide7.xml" Id="R43e315fa8617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94fc72b0e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dda926424c67" /><Relationship Type="http://schemas.openxmlformats.org/officeDocument/2006/relationships/theme" Target="/ppt/slideMasters/theme/theme1.xml" Id="Rc06958a6daae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7dda92642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739cdc0b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8e1c3de25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f32fc99c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3bc0fc16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4257aaf5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ddd0531e2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5b736e29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FADNES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FADNES REKNESKAP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896 481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2 848 992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KAPITAL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TOTRÆNA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818 369 522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