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64825c4e5ec472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9a26a1c57b74ea1"/>
  </p:sldMasterIdLst>
  <p:sldIdLst>
    <p:sldId xmlns:r="http://schemas.openxmlformats.org/officeDocument/2006/relationships" id="256" r:id="Rbf6dd7bdac774f16"/>
    <p:sldId xmlns:r="http://schemas.openxmlformats.org/officeDocument/2006/relationships" id="257" r:id="Rcfc3e7769aa14ef6"/>
    <p:sldId xmlns:r="http://schemas.openxmlformats.org/officeDocument/2006/relationships" id="258" r:id="Re515ac01dc82429b"/>
    <p:sldId xmlns:r="http://schemas.openxmlformats.org/officeDocument/2006/relationships" id="259" r:id="R808989a2a9ef4755"/>
    <p:sldId xmlns:r="http://schemas.openxmlformats.org/officeDocument/2006/relationships" id="260" r:id="R078852469a864cd4"/>
    <p:sldId xmlns:r="http://schemas.openxmlformats.org/officeDocument/2006/relationships" id="261" r:id="R2651fd57450544d4"/>
    <p:sldId xmlns:r="http://schemas.openxmlformats.org/officeDocument/2006/relationships" id="262" r:id="R7cd2b50827c24dd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9a26a1c57b74ea1" /><Relationship Type="http://schemas.openxmlformats.org/officeDocument/2006/relationships/slide" Target="/ppt/slides/slide1.xml" Id="Rbf6dd7bdac774f16" /><Relationship Type="http://schemas.openxmlformats.org/officeDocument/2006/relationships/slide" Target="/ppt/slides/slide2.xml" Id="Rcfc3e7769aa14ef6" /><Relationship Type="http://schemas.openxmlformats.org/officeDocument/2006/relationships/slide" Target="/ppt/slides/slide3.xml" Id="Re515ac01dc82429b" /><Relationship Type="http://schemas.openxmlformats.org/officeDocument/2006/relationships/slide" Target="/ppt/slides/slide4.xml" Id="R808989a2a9ef4755" /><Relationship Type="http://schemas.openxmlformats.org/officeDocument/2006/relationships/slide" Target="/ppt/slides/slide5.xml" Id="R078852469a864cd4" /><Relationship Type="http://schemas.openxmlformats.org/officeDocument/2006/relationships/slide" Target="/ppt/slides/slide6.xml" Id="R2651fd57450544d4" /><Relationship Type="http://schemas.openxmlformats.org/officeDocument/2006/relationships/slide" Target="/ppt/slides/slide7.xml" Id="R7cd2b50827c24dd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271a2cef156443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94140cd4974926" /><Relationship Type="http://schemas.openxmlformats.org/officeDocument/2006/relationships/theme" Target="/ppt/slideMasters/theme/theme1.xml" Id="R27d6710ee9e14b4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794140cd497492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4a14ca7350440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df1154e5284f5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6f8cb3a4eb420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e9ffcb7570404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7f29ba1075449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7f619c63fa470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d8a621f3674cd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NILS HEGGEM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NILS HEGGEM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NILS HEGGEM AS ble etablert [år] og holder til i Åndalsnes.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NILS HEGGEM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NILS HEGGEM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NILS HEGGEM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−43 150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619 462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10 864 340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13 058 713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NILS HEGGEM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NILS IVAR HEGGEM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NILS HEGGEM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Øran Øst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6300 Åndalsnes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818 144 032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NILS HEGGEM AS</a:t>
            </a:r>
          </a:p>
        </p:txBody>
      </p:sp>
    </p:spTree>
  </p:cSld>
  <p:clrMapOvr>
    <a:masterClrMapping xmlns:a="http://schemas.openxmlformats.org/drawingml/2006/main"/>
  </p:clrMapOvr>
</p:sld>
</file>