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da73ead8b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fb02311ad4743"/>
  </p:sldMasterIdLst>
  <p:sldIdLst>
    <p:sldId xmlns:r="http://schemas.openxmlformats.org/officeDocument/2006/relationships" id="256" r:id="Raf025b371de647b8"/>
    <p:sldId xmlns:r="http://schemas.openxmlformats.org/officeDocument/2006/relationships" id="257" r:id="R3350a09933324e61"/>
    <p:sldId xmlns:r="http://schemas.openxmlformats.org/officeDocument/2006/relationships" id="258" r:id="R28c73b7b8b8141e9"/>
    <p:sldId xmlns:r="http://schemas.openxmlformats.org/officeDocument/2006/relationships" id="259" r:id="R9928c5b549da41be"/>
    <p:sldId xmlns:r="http://schemas.openxmlformats.org/officeDocument/2006/relationships" id="260" r:id="R5ac0e8dc34184eec"/>
    <p:sldId xmlns:r="http://schemas.openxmlformats.org/officeDocument/2006/relationships" id="261" r:id="Rc6732436150f4645"/>
    <p:sldId xmlns:r="http://schemas.openxmlformats.org/officeDocument/2006/relationships" id="262" r:id="R6e823b84947a43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fb02311ad4743" /><Relationship Type="http://schemas.openxmlformats.org/officeDocument/2006/relationships/slide" Target="/ppt/slides/slide1.xml" Id="Raf025b371de647b8" /><Relationship Type="http://schemas.openxmlformats.org/officeDocument/2006/relationships/slide" Target="/ppt/slides/slide2.xml" Id="R3350a09933324e61" /><Relationship Type="http://schemas.openxmlformats.org/officeDocument/2006/relationships/slide" Target="/ppt/slides/slide3.xml" Id="R28c73b7b8b8141e9" /><Relationship Type="http://schemas.openxmlformats.org/officeDocument/2006/relationships/slide" Target="/ppt/slides/slide4.xml" Id="R9928c5b549da41be" /><Relationship Type="http://schemas.openxmlformats.org/officeDocument/2006/relationships/slide" Target="/ppt/slides/slide5.xml" Id="R5ac0e8dc34184eec" /><Relationship Type="http://schemas.openxmlformats.org/officeDocument/2006/relationships/slide" Target="/ppt/slides/slide6.xml" Id="Rc6732436150f4645" /><Relationship Type="http://schemas.openxmlformats.org/officeDocument/2006/relationships/slide" Target="/ppt/slides/slide7.xml" Id="R6e823b84947a43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0f619f819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48135796f4c8f" /><Relationship Type="http://schemas.openxmlformats.org/officeDocument/2006/relationships/theme" Target="/ppt/slideMasters/theme/theme1.xml" Id="R8805d7e71866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48135796f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2a3c7ad0241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2f787c7af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8d44288ab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3948a6c35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616e9bf7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9e93131cd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507155e34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 Streker Økonomi AS, 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817 950 302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