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68d6de5225476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7521c337004e5a"/>
  </p:sldMasterIdLst>
  <p:sldIdLst>
    <p:sldId xmlns:r="http://schemas.openxmlformats.org/officeDocument/2006/relationships" id="256" r:id="Rabb7eff5c79b436a"/>
    <p:sldId xmlns:r="http://schemas.openxmlformats.org/officeDocument/2006/relationships" id="257" r:id="Rc27247f85ba544dd"/>
    <p:sldId xmlns:r="http://schemas.openxmlformats.org/officeDocument/2006/relationships" id="258" r:id="R4490f034c8e54d29"/>
    <p:sldId xmlns:r="http://schemas.openxmlformats.org/officeDocument/2006/relationships" id="259" r:id="R27db2439dccc45ea"/>
    <p:sldId xmlns:r="http://schemas.openxmlformats.org/officeDocument/2006/relationships" id="260" r:id="R08c1e8e444d946a4"/>
    <p:sldId xmlns:r="http://schemas.openxmlformats.org/officeDocument/2006/relationships" id="261" r:id="R48f661fedeee40a7"/>
    <p:sldId xmlns:r="http://schemas.openxmlformats.org/officeDocument/2006/relationships" id="262" r:id="R5a56387485df4c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7521c337004e5a" /><Relationship Type="http://schemas.openxmlformats.org/officeDocument/2006/relationships/slide" Target="/ppt/slides/slide1.xml" Id="Rabb7eff5c79b436a" /><Relationship Type="http://schemas.openxmlformats.org/officeDocument/2006/relationships/slide" Target="/ppt/slides/slide2.xml" Id="Rc27247f85ba544dd" /><Relationship Type="http://schemas.openxmlformats.org/officeDocument/2006/relationships/slide" Target="/ppt/slides/slide3.xml" Id="R4490f034c8e54d29" /><Relationship Type="http://schemas.openxmlformats.org/officeDocument/2006/relationships/slide" Target="/ppt/slides/slide4.xml" Id="R27db2439dccc45ea" /><Relationship Type="http://schemas.openxmlformats.org/officeDocument/2006/relationships/slide" Target="/ppt/slides/slide5.xml" Id="R08c1e8e444d946a4" /><Relationship Type="http://schemas.openxmlformats.org/officeDocument/2006/relationships/slide" Target="/ppt/slides/slide6.xml" Id="R48f661fedeee40a7" /><Relationship Type="http://schemas.openxmlformats.org/officeDocument/2006/relationships/slide" Target="/ppt/slides/slide7.xml" Id="R5a56387485df4c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eb85246a26b4f4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bb72ff4178419a" /><Relationship Type="http://schemas.openxmlformats.org/officeDocument/2006/relationships/theme" Target="/ppt/slideMasters/theme/theme1.xml" Id="R5a8da1521c154f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4bb72ff417841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3ce341cc9f4bc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7b3dffea894b2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461ecb49544a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900d32a19548f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a9be7242c444d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a1b429ffef418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26d6971b0e429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R. NØSTBAKKEN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R. NØSTBAKKEN INVEST AS ble etablert [år] og holder til i Mosterhamn.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3 143 203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3 148 657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RONNY NØSTBAKKEN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Røyksundvegen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5440 Mosterhamn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817 874 592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R. NØSTBAKKEN INVEST AS</a:t>
            </a:r>
          </a:p>
        </p:txBody>
      </p:sp>
    </p:spTree>
  </p:cSld>
  <p:clrMapOvr>
    <a:masterClrMapping xmlns:a="http://schemas.openxmlformats.org/drawingml/2006/main"/>
  </p:clrMapOvr>
</p:sld>
</file>