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cb0af9f3b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0bbc00b23422d"/>
  </p:sldMasterIdLst>
  <p:sldIdLst>
    <p:sldId xmlns:r="http://schemas.openxmlformats.org/officeDocument/2006/relationships" id="256" r:id="R4206d2a9ec294e8c"/>
    <p:sldId xmlns:r="http://schemas.openxmlformats.org/officeDocument/2006/relationships" id="257" r:id="R0bb6c9fdadb841c9"/>
    <p:sldId xmlns:r="http://schemas.openxmlformats.org/officeDocument/2006/relationships" id="258" r:id="Rb6c4dcdd4b70450c"/>
    <p:sldId xmlns:r="http://schemas.openxmlformats.org/officeDocument/2006/relationships" id="259" r:id="Rfc1eae0f5dec4bab"/>
    <p:sldId xmlns:r="http://schemas.openxmlformats.org/officeDocument/2006/relationships" id="260" r:id="R4d8f5cf298144df8"/>
    <p:sldId xmlns:r="http://schemas.openxmlformats.org/officeDocument/2006/relationships" id="261" r:id="R49bd4fcde0694beb"/>
    <p:sldId xmlns:r="http://schemas.openxmlformats.org/officeDocument/2006/relationships" id="262" r:id="Rcab816e62a28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0bbc00b23422d" /><Relationship Type="http://schemas.openxmlformats.org/officeDocument/2006/relationships/slide" Target="/ppt/slides/slide1.xml" Id="R4206d2a9ec294e8c" /><Relationship Type="http://schemas.openxmlformats.org/officeDocument/2006/relationships/slide" Target="/ppt/slides/slide2.xml" Id="R0bb6c9fdadb841c9" /><Relationship Type="http://schemas.openxmlformats.org/officeDocument/2006/relationships/slide" Target="/ppt/slides/slide3.xml" Id="Rb6c4dcdd4b70450c" /><Relationship Type="http://schemas.openxmlformats.org/officeDocument/2006/relationships/slide" Target="/ppt/slides/slide4.xml" Id="Rfc1eae0f5dec4bab" /><Relationship Type="http://schemas.openxmlformats.org/officeDocument/2006/relationships/slide" Target="/ppt/slides/slide5.xml" Id="R4d8f5cf298144df8" /><Relationship Type="http://schemas.openxmlformats.org/officeDocument/2006/relationships/slide" Target="/ppt/slides/slide6.xml" Id="R49bd4fcde0694beb" /><Relationship Type="http://schemas.openxmlformats.org/officeDocument/2006/relationships/slide" Target="/ppt/slides/slide7.xml" Id="Rcab816e62a28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1569d63cb40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9d3d560a14384" /><Relationship Type="http://schemas.openxmlformats.org/officeDocument/2006/relationships/theme" Target="/ppt/slideMasters/theme/theme1.xml" Id="R9b868667fd18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9d3d560a1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1950c619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92c9cc2f4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bccc44f6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0517feb7e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01582e54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aa65a0ef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b1f9c7833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