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e66c1080145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b0c2cab0c446a"/>
  </p:sldMasterIdLst>
  <p:sldIdLst>
    <p:sldId xmlns:r="http://schemas.openxmlformats.org/officeDocument/2006/relationships" id="256" r:id="Rfcafe8e41b7242e0"/>
    <p:sldId xmlns:r="http://schemas.openxmlformats.org/officeDocument/2006/relationships" id="257" r:id="R2277994cac784473"/>
    <p:sldId xmlns:r="http://schemas.openxmlformats.org/officeDocument/2006/relationships" id="258" r:id="R58b87dabb13c4739"/>
    <p:sldId xmlns:r="http://schemas.openxmlformats.org/officeDocument/2006/relationships" id="259" r:id="Rbeba6e720d6c4b0d"/>
    <p:sldId xmlns:r="http://schemas.openxmlformats.org/officeDocument/2006/relationships" id="260" r:id="R8a5557480663456f"/>
    <p:sldId xmlns:r="http://schemas.openxmlformats.org/officeDocument/2006/relationships" id="261" r:id="Rd1023ad598d24291"/>
    <p:sldId xmlns:r="http://schemas.openxmlformats.org/officeDocument/2006/relationships" id="262" r:id="R2430453d66cb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b0c2cab0c446a" /><Relationship Type="http://schemas.openxmlformats.org/officeDocument/2006/relationships/slide" Target="/ppt/slides/slide1.xml" Id="Rfcafe8e41b7242e0" /><Relationship Type="http://schemas.openxmlformats.org/officeDocument/2006/relationships/slide" Target="/ppt/slides/slide2.xml" Id="R2277994cac784473" /><Relationship Type="http://schemas.openxmlformats.org/officeDocument/2006/relationships/slide" Target="/ppt/slides/slide3.xml" Id="R58b87dabb13c4739" /><Relationship Type="http://schemas.openxmlformats.org/officeDocument/2006/relationships/slide" Target="/ppt/slides/slide4.xml" Id="Rbeba6e720d6c4b0d" /><Relationship Type="http://schemas.openxmlformats.org/officeDocument/2006/relationships/slide" Target="/ppt/slides/slide5.xml" Id="R8a5557480663456f" /><Relationship Type="http://schemas.openxmlformats.org/officeDocument/2006/relationships/slide" Target="/ppt/slides/slide6.xml" Id="Rd1023ad598d24291" /><Relationship Type="http://schemas.openxmlformats.org/officeDocument/2006/relationships/slide" Target="/ppt/slides/slide7.xml" Id="R2430453d66cb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99454ef8f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357eca7a249b7" /><Relationship Type="http://schemas.openxmlformats.org/officeDocument/2006/relationships/theme" Target="/ppt/slideMasters/theme/theme1.xml" Id="Ra92e4f3af101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357eca7a249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776ff237441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b687d0fab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07f13f628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7c41e0179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a77a0e14b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2bdb33b68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fdbd68c4f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 EIGEDOM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635440000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817 536 832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