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9a6db526741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80b9422b94172"/>
  </p:sldMasterIdLst>
  <p:sldIdLst>
    <p:sldId xmlns:r="http://schemas.openxmlformats.org/officeDocument/2006/relationships" id="256" r:id="Raf15f8a071734546"/>
    <p:sldId xmlns:r="http://schemas.openxmlformats.org/officeDocument/2006/relationships" id="257" r:id="R9e16167999d24715"/>
    <p:sldId xmlns:r="http://schemas.openxmlformats.org/officeDocument/2006/relationships" id="258" r:id="Rfd2b398cc5cb4985"/>
    <p:sldId xmlns:r="http://schemas.openxmlformats.org/officeDocument/2006/relationships" id="259" r:id="Rc3c9c544adb64cc6"/>
    <p:sldId xmlns:r="http://schemas.openxmlformats.org/officeDocument/2006/relationships" id="260" r:id="R0d8668de2fa64dfd"/>
    <p:sldId xmlns:r="http://schemas.openxmlformats.org/officeDocument/2006/relationships" id="261" r:id="R59239adaf2e7476c"/>
    <p:sldId xmlns:r="http://schemas.openxmlformats.org/officeDocument/2006/relationships" id="262" r:id="Rb460dc210e6a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80b9422b94172" /><Relationship Type="http://schemas.openxmlformats.org/officeDocument/2006/relationships/slide" Target="/ppt/slides/slide1.xml" Id="Raf15f8a071734546" /><Relationship Type="http://schemas.openxmlformats.org/officeDocument/2006/relationships/slide" Target="/ppt/slides/slide2.xml" Id="R9e16167999d24715" /><Relationship Type="http://schemas.openxmlformats.org/officeDocument/2006/relationships/slide" Target="/ppt/slides/slide3.xml" Id="Rfd2b398cc5cb4985" /><Relationship Type="http://schemas.openxmlformats.org/officeDocument/2006/relationships/slide" Target="/ppt/slides/slide4.xml" Id="Rc3c9c544adb64cc6" /><Relationship Type="http://schemas.openxmlformats.org/officeDocument/2006/relationships/slide" Target="/ppt/slides/slide5.xml" Id="R0d8668de2fa64dfd" /><Relationship Type="http://schemas.openxmlformats.org/officeDocument/2006/relationships/slide" Target="/ppt/slides/slide6.xml" Id="R59239adaf2e7476c" /><Relationship Type="http://schemas.openxmlformats.org/officeDocument/2006/relationships/slide" Target="/ppt/slides/slide7.xml" Id="Rb460dc210e6a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c6335bb7d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6d87fdbe418b" /><Relationship Type="http://schemas.openxmlformats.org/officeDocument/2006/relationships/theme" Target="/ppt/slideMasters/theme/theme1.xml" Id="Raee76f4f4991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86d87fdbe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4cff577d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05411b2da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bc90d739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5776c396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136fbb20a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1c6055daa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d0b6a65254b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4 392 721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Anholtveien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817 402 992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