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1042e3c9a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a8907a3594e48"/>
  </p:sldMasterIdLst>
  <p:sldIdLst>
    <p:sldId xmlns:r="http://schemas.openxmlformats.org/officeDocument/2006/relationships" id="256" r:id="Rd7601a9d02864ddd"/>
    <p:sldId xmlns:r="http://schemas.openxmlformats.org/officeDocument/2006/relationships" id="257" r:id="R06905c8132a04b14"/>
    <p:sldId xmlns:r="http://schemas.openxmlformats.org/officeDocument/2006/relationships" id="258" r:id="R7572feb821a2411e"/>
    <p:sldId xmlns:r="http://schemas.openxmlformats.org/officeDocument/2006/relationships" id="259" r:id="R72b9d7e9c80c4b93"/>
    <p:sldId xmlns:r="http://schemas.openxmlformats.org/officeDocument/2006/relationships" id="260" r:id="R24b313836a564a25"/>
    <p:sldId xmlns:r="http://schemas.openxmlformats.org/officeDocument/2006/relationships" id="261" r:id="Re723ded8ffe9459e"/>
    <p:sldId xmlns:r="http://schemas.openxmlformats.org/officeDocument/2006/relationships" id="262" r:id="R9165ad771207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a8907a3594e48" /><Relationship Type="http://schemas.openxmlformats.org/officeDocument/2006/relationships/slide" Target="/ppt/slides/slide1.xml" Id="Rd7601a9d02864ddd" /><Relationship Type="http://schemas.openxmlformats.org/officeDocument/2006/relationships/slide" Target="/ppt/slides/slide2.xml" Id="R06905c8132a04b14" /><Relationship Type="http://schemas.openxmlformats.org/officeDocument/2006/relationships/slide" Target="/ppt/slides/slide3.xml" Id="R7572feb821a2411e" /><Relationship Type="http://schemas.openxmlformats.org/officeDocument/2006/relationships/slide" Target="/ppt/slides/slide4.xml" Id="R72b9d7e9c80c4b93" /><Relationship Type="http://schemas.openxmlformats.org/officeDocument/2006/relationships/slide" Target="/ppt/slides/slide5.xml" Id="R24b313836a564a25" /><Relationship Type="http://schemas.openxmlformats.org/officeDocument/2006/relationships/slide" Target="/ppt/slides/slide6.xml" Id="Re723ded8ffe9459e" /><Relationship Type="http://schemas.openxmlformats.org/officeDocument/2006/relationships/slide" Target="/ppt/slides/slide7.xml" Id="R9165ad771207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8404937fe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93af527ab4005" /><Relationship Type="http://schemas.openxmlformats.org/officeDocument/2006/relationships/theme" Target="/ppt/slideMasters/theme/theme1.xml" Id="R4d82c8b5e0f0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93af527ab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4bd92984f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46d67ded9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547d7a037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a969e1440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8f216a76e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2ec1fc968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44e30babf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260 846 890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260 896 272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