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464de5e08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1387e8b6644e9"/>
  </p:sldMasterIdLst>
  <p:sldIdLst>
    <p:sldId xmlns:r="http://schemas.openxmlformats.org/officeDocument/2006/relationships" id="256" r:id="R37c3522021884837"/>
    <p:sldId xmlns:r="http://schemas.openxmlformats.org/officeDocument/2006/relationships" id="257" r:id="Ra0bce2bd0174465c"/>
    <p:sldId xmlns:r="http://schemas.openxmlformats.org/officeDocument/2006/relationships" id="258" r:id="Rc869022779ee4b98"/>
    <p:sldId xmlns:r="http://schemas.openxmlformats.org/officeDocument/2006/relationships" id="259" r:id="R8c429c4bf1a2430d"/>
    <p:sldId xmlns:r="http://schemas.openxmlformats.org/officeDocument/2006/relationships" id="260" r:id="Rbaea9ef91f9c4132"/>
    <p:sldId xmlns:r="http://schemas.openxmlformats.org/officeDocument/2006/relationships" id="261" r:id="R4367cb6a7ced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1387e8b6644e9" /><Relationship Type="http://schemas.openxmlformats.org/officeDocument/2006/relationships/slide" Target="/ppt/slides/slide1.xml" Id="R37c3522021884837" /><Relationship Type="http://schemas.openxmlformats.org/officeDocument/2006/relationships/slide" Target="/ppt/slides/slide2.xml" Id="Ra0bce2bd0174465c" /><Relationship Type="http://schemas.openxmlformats.org/officeDocument/2006/relationships/slide" Target="/ppt/slides/slide3.xml" Id="Rc869022779ee4b98" /><Relationship Type="http://schemas.openxmlformats.org/officeDocument/2006/relationships/slide" Target="/ppt/slides/slide4.xml" Id="R8c429c4bf1a2430d" /><Relationship Type="http://schemas.openxmlformats.org/officeDocument/2006/relationships/slide" Target="/ppt/slides/slide5.xml" Id="Rbaea9ef91f9c4132" /><Relationship Type="http://schemas.openxmlformats.org/officeDocument/2006/relationships/slide" Target="/ppt/slides/slide6.xml" Id="R4367cb6a7ced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b88abea2d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bf2eef364286" /><Relationship Type="http://schemas.openxmlformats.org/officeDocument/2006/relationships/theme" Target="/ppt/slideMasters/theme/theme1.xml" Id="R20f8805791b7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7bf2eef36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a133a6e3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e65c2e51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da1c090d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be9f9826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7ae6e5fde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9da4131b5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