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1a6cdf9bf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d4b0351ec42e5"/>
  </p:sldMasterIdLst>
  <p:sldIdLst>
    <p:sldId xmlns:r="http://schemas.openxmlformats.org/officeDocument/2006/relationships" id="256" r:id="R324ba887f2da46de"/>
    <p:sldId xmlns:r="http://schemas.openxmlformats.org/officeDocument/2006/relationships" id="257" r:id="Rf63a52a0649d48e1"/>
    <p:sldId xmlns:r="http://schemas.openxmlformats.org/officeDocument/2006/relationships" id="258" r:id="R14031ba2df5d4916"/>
    <p:sldId xmlns:r="http://schemas.openxmlformats.org/officeDocument/2006/relationships" id="259" r:id="Ra884034f03914617"/>
    <p:sldId xmlns:r="http://schemas.openxmlformats.org/officeDocument/2006/relationships" id="260" r:id="Rb0e4d2d50a984ffa"/>
    <p:sldId xmlns:r="http://schemas.openxmlformats.org/officeDocument/2006/relationships" id="261" r:id="Rc5a3c00383854ff5"/>
    <p:sldId xmlns:r="http://schemas.openxmlformats.org/officeDocument/2006/relationships" id="262" r:id="Rba3f8c5f3568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d4b0351ec42e5" /><Relationship Type="http://schemas.openxmlformats.org/officeDocument/2006/relationships/slide" Target="/ppt/slides/slide1.xml" Id="R324ba887f2da46de" /><Relationship Type="http://schemas.openxmlformats.org/officeDocument/2006/relationships/slide" Target="/ppt/slides/slide2.xml" Id="Rf63a52a0649d48e1" /><Relationship Type="http://schemas.openxmlformats.org/officeDocument/2006/relationships/slide" Target="/ppt/slides/slide3.xml" Id="R14031ba2df5d4916" /><Relationship Type="http://schemas.openxmlformats.org/officeDocument/2006/relationships/slide" Target="/ppt/slides/slide4.xml" Id="Ra884034f03914617" /><Relationship Type="http://schemas.openxmlformats.org/officeDocument/2006/relationships/slide" Target="/ppt/slides/slide5.xml" Id="Rb0e4d2d50a984ffa" /><Relationship Type="http://schemas.openxmlformats.org/officeDocument/2006/relationships/slide" Target="/ppt/slides/slide6.xml" Id="Rc5a3c00383854ff5" /><Relationship Type="http://schemas.openxmlformats.org/officeDocument/2006/relationships/slide" Target="/ppt/slides/slide7.xml" Id="Rba3f8c5f3568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4febcd4cf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8a3c0838473b" /><Relationship Type="http://schemas.openxmlformats.org/officeDocument/2006/relationships/theme" Target="/ppt/slideMasters/theme/theme1.xml" Id="R7447ddc5e5fa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f8a3c0838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25c90a6fa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0387d8a64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e99bfa38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0dac773d9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4b7e74e5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984853a7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405d00ce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VIKTORIA REE GLASTAD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