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b81bfd883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a5b05de964ad9"/>
  </p:sldMasterIdLst>
  <p:sldIdLst>
    <p:sldId xmlns:r="http://schemas.openxmlformats.org/officeDocument/2006/relationships" id="256" r:id="R28feccbdef234e2f"/>
    <p:sldId xmlns:r="http://schemas.openxmlformats.org/officeDocument/2006/relationships" id="257" r:id="Ra63f205e42e34834"/>
    <p:sldId xmlns:r="http://schemas.openxmlformats.org/officeDocument/2006/relationships" id="258" r:id="Re4619aa265ae4592"/>
    <p:sldId xmlns:r="http://schemas.openxmlformats.org/officeDocument/2006/relationships" id="259" r:id="Rce43e9766ef84a8e"/>
    <p:sldId xmlns:r="http://schemas.openxmlformats.org/officeDocument/2006/relationships" id="260" r:id="R57754661d7744ff7"/>
    <p:sldId xmlns:r="http://schemas.openxmlformats.org/officeDocument/2006/relationships" id="261" r:id="Re51c0f2d2be54fa9"/>
    <p:sldId xmlns:r="http://schemas.openxmlformats.org/officeDocument/2006/relationships" id="262" r:id="R81260cf33e0a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a5b05de964ad9" /><Relationship Type="http://schemas.openxmlformats.org/officeDocument/2006/relationships/slide" Target="/ppt/slides/slide1.xml" Id="R28feccbdef234e2f" /><Relationship Type="http://schemas.openxmlformats.org/officeDocument/2006/relationships/slide" Target="/ppt/slides/slide2.xml" Id="Ra63f205e42e34834" /><Relationship Type="http://schemas.openxmlformats.org/officeDocument/2006/relationships/slide" Target="/ppt/slides/slide3.xml" Id="Re4619aa265ae4592" /><Relationship Type="http://schemas.openxmlformats.org/officeDocument/2006/relationships/slide" Target="/ppt/slides/slide4.xml" Id="Rce43e9766ef84a8e" /><Relationship Type="http://schemas.openxmlformats.org/officeDocument/2006/relationships/slide" Target="/ppt/slides/slide5.xml" Id="R57754661d7744ff7" /><Relationship Type="http://schemas.openxmlformats.org/officeDocument/2006/relationships/slide" Target="/ppt/slides/slide6.xml" Id="Re51c0f2d2be54fa9" /><Relationship Type="http://schemas.openxmlformats.org/officeDocument/2006/relationships/slide" Target="/ppt/slides/slide7.xml" Id="R81260cf33e0a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9a4646bd6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b2ad08dd45eb" /><Relationship Type="http://schemas.openxmlformats.org/officeDocument/2006/relationships/theme" Target="/ppt/slideMasters/theme/theme1.xml" Id="R74754b630db4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1b2ad08dd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66d63a8c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3b93a3fe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2d88411c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f8ddfe26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3fbb6e866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b9d9a5d1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4b5080f10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