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ba131dad9647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d4b4768e0c4932"/>
  </p:sldMasterIdLst>
  <p:sldIdLst>
    <p:sldId xmlns:r="http://schemas.openxmlformats.org/officeDocument/2006/relationships" id="256" r:id="R592d83794ab845ef"/>
    <p:sldId xmlns:r="http://schemas.openxmlformats.org/officeDocument/2006/relationships" id="257" r:id="Rdb1b8bfe51e64f79"/>
    <p:sldId xmlns:r="http://schemas.openxmlformats.org/officeDocument/2006/relationships" id="258" r:id="R5bf5b2e41d994e07"/>
    <p:sldId xmlns:r="http://schemas.openxmlformats.org/officeDocument/2006/relationships" id="259" r:id="Rcc65444e7468410c"/>
    <p:sldId xmlns:r="http://schemas.openxmlformats.org/officeDocument/2006/relationships" id="260" r:id="R67c5544d8a0d4470"/>
    <p:sldId xmlns:r="http://schemas.openxmlformats.org/officeDocument/2006/relationships" id="261" r:id="R80170fa1247240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d4b4768e0c4932" /><Relationship Type="http://schemas.openxmlformats.org/officeDocument/2006/relationships/slide" Target="/ppt/slides/slide1.xml" Id="R592d83794ab845ef" /><Relationship Type="http://schemas.openxmlformats.org/officeDocument/2006/relationships/slide" Target="/ppt/slides/slide2.xml" Id="Rdb1b8bfe51e64f79" /><Relationship Type="http://schemas.openxmlformats.org/officeDocument/2006/relationships/slide" Target="/ppt/slides/slide3.xml" Id="R5bf5b2e41d994e07" /><Relationship Type="http://schemas.openxmlformats.org/officeDocument/2006/relationships/slide" Target="/ppt/slides/slide4.xml" Id="Rcc65444e7468410c" /><Relationship Type="http://schemas.openxmlformats.org/officeDocument/2006/relationships/slide" Target="/ppt/slides/slide5.xml" Id="R67c5544d8a0d4470" /><Relationship Type="http://schemas.openxmlformats.org/officeDocument/2006/relationships/slide" Target="/ppt/slides/slide6.xml" Id="R80170fa1247240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6fd8673a424a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0c4c3bca44e62" /><Relationship Type="http://schemas.openxmlformats.org/officeDocument/2006/relationships/theme" Target="/ppt/slideMasters/theme/theme1.xml" Id="Reb18fb7fc3b243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60c4c3bca44e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4e57fd8dd4d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283074ba34b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194e834b640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e4f55f47541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d9d845ac643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a0ab6632e49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TYNSET 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816 971 012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