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671402727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57ff66b444239"/>
  </p:sldMasterIdLst>
  <p:sldIdLst>
    <p:sldId xmlns:r="http://schemas.openxmlformats.org/officeDocument/2006/relationships" id="256" r:id="Rd765a353b96943ce"/>
    <p:sldId xmlns:r="http://schemas.openxmlformats.org/officeDocument/2006/relationships" id="257" r:id="R0865652a031a4d35"/>
    <p:sldId xmlns:r="http://schemas.openxmlformats.org/officeDocument/2006/relationships" id="258" r:id="Re4b364ae156140e7"/>
    <p:sldId xmlns:r="http://schemas.openxmlformats.org/officeDocument/2006/relationships" id="259" r:id="Rfe21dd5a1740470c"/>
    <p:sldId xmlns:r="http://schemas.openxmlformats.org/officeDocument/2006/relationships" id="260" r:id="Rb87c5d1adc8349d3"/>
    <p:sldId xmlns:r="http://schemas.openxmlformats.org/officeDocument/2006/relationships" id="261" r:id="R78429aa115aa45e4"/>
    <p:sldId xmlns:r="http://schemas.openxmlformats.org/officeDocument/2006/relationships" id="262" r:id="Redc2691417cf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57ff66b444239" /><Relationship Type="http://schemas.openxmlformats.org/officeDocument/2006/relationships/slide" Target="/ppt/slides/slide1.xml" Id="Rd765a353b96943ce" /><Relationship Type="http://schemas.openxmlformats.org/officeDocument/2006/relationships/slide" Target="/ppt/slides/slide2.xml" Id="R0865652a031a4d35" /><Relationship Type="http://schemas.openxmlformats.org/officeDocument/2006/relationships/slide" Target="/ppt/slides/slide3.xml" Id="Re4b364ae156140e7" /><Relationship Type="http://schemas.openxmlformats.org/officeDocument/2006/relationships/slide" Target="/ppt/slides/slide4.xml" Id="Rfe21dd5a1740470c" /><Relationship Type="http://schemas.openxmlformats.org/officeDocument/2006/relationships/slide" Target="/ppt/slides/slide5.xml" Id="Rb87c5d1adc8349d3" /><Relationship Type="http://schemas.openxmlformats.org/officeDocument/2006/relationships/slide" Target="/ppt/slides/slide6.xml" Id="R78429aa115aa45e4" /><Relationship Type="http://schemas.openxmlformats.org/officeDocument/2006/relationships/slide" Target="/ppt/slides/slide7.xml" Id="Redc2691417cf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6e8d9a308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111855114db9" /><Relationship Type="http://schemas.openxmlformats.org/officeDocument/2006/relationships/theme" Target="/ppt/slideMasters/theme/theme1.xml" Id="R9e5b49b36a98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911185511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dc3c6b60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c714658c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e93ad786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4a2c9f44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e0bfa7df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ae860eae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40e7ee5a9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SKEIE ØSTHUS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ØSTHUS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Slettavikvegen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816 636 272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