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0e76d769364e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cb39c2441b469a"/>
  </p:sldMasterIdLst>
  <p:sldIdLst>
    <p:sldId xmlns:r="http://schemas.openxmlformats.org/officeDocument/2006/relationships" id="256" r:id="R5a28c0203b994e88"/>
    <p:sldId xmlns:r="http://schemas.openxmlformats.org/officeDocument/2006/relationships" id="257" r:id="R910f14c39bf14aeb"/>
    <p:sldId xmlns:r="http://schemas.openxmlformats.org/officeDocument/2006/relationships" id="258" r:id="R273c0d4386a24085"/>
    <p:sldId xmlns:r="http://schemas.openxmlformats.org/officeDocument/2006/relationships" id="259" r:id="R605e52643aa04e92"/>
    <p:sldId xmlns:r="http://schemas.openxmlformats.org/officeDocument/2006/relationships" id="260" r:id="R2b265f482e96441e"/>
    <p:sldId xmlns:r="http://schemas.openxmlformats.org/officeDocument/2006/relationships" id="261" r:id="R94a56085668f4b65"/>
    <p:sldId xmlns:r="http://schemas.openxmlformats.org/officeDocument/2006/relationships" id="262" r:id="Rd8f4c840269146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cb39c2441b469a" /><Relationship Type="http://schemas.openxmlformats.org/officeDocument/2006/relationships/slide" Target="/ppt/slides/slide1.xml" Id="R5a28c0203b994e88" /><Relationship Type="http://schemas.openxmlformats.org/officeDocument/2006/relationships/slide" Target="/ppt/slides/slide2.xml" Id="R910f14c39bf14aeb" /><Relationship Type="http://schemas.openxmlformats.org/officeDocument/2006/relationships/slide" Target="/ppt/slides/slide3.xml" Id="R273c0d4386a24085" /><Relationship Type="http://schemas.openxmlformats.org/officeDocument/2006/relationships/slide" Target="/ppt/slides/slide4.xml" Id="R605e52643aa04e92" /><Relationship Type="http://schemas.openxmlformats.org/officeDocument/2006/relationships/slide" Target="/ppt/slides/slide5.xml" Id="R2b265f482e96441e" /><Relationship Type="http://schemas.openxmlformats.org/officeDocument/2006/relationships/slide" Target="/ppt/slides/slide6.xml" Id="R94a56085668f4b65" /><Relationship Type="http://schemas.openxmlformats.org/officeDocument/2006/relationships/slide" Target="/ppt/slides/slide7.xml" Id="Rd8f4c840269146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e562a4e0ba4b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e13ec13c340a4" /><Relationship Type="http://schemas.openxmlformats.org/officeDocument/2006/relationships/theme" Target="/ppt/slideMasters/theme/theme1.xml" Id="Ra8046e2cce0b4d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7e13ec13c340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f8ff4bc85944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e9b445efc40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adb043b114b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49dbd317e46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30cb565c247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01a5cf5a745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614dcb7184d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CUS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CUS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373 803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733 380 369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733 485 454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ULRICHSEN SVENDSEN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ULRICHSEN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CUS Invest AS, Att Caroline Ulrichsen Svendsen, Inkognitogata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816 495 342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CUS INVEST AS</a:t>
            </a:r>
          </a:p>
        </p:txBody>
      </p:sp>
    </p:spTree>
  </p:cSld>
  <p:clrMapOvr>
    <a:masterClrMapping xmlns:a="http://schemas.openxmlformats.org/drawingml/2006/main"/>
  </p:clrMapOvr>
</p:sld>
</file>