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20f8f35e3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555131febd4faf"/>
  </p:sldMasterIdLst>
  <p:sldIdLst>
    <p:sldId xmlns:r="http://schemas.openxmlformats.org/officeDocument/2006/relationships" id="256" r:id="Ra9bc39e010d746a2"/>
    <p:sldId xmlns:r="http://schemas.openxmlformats.org/officeDocument/2006/relationships" id="257" r:id="Reee000d125b84f5b"/>
    <p:sldId xmlns:r="http://schemas.openxmlformats.org/officeDocument/2006/relationships" id="258" r:id="R6b750952d4224f28"/>
    <p:sldId xmlns:r="http://schemas.openxmlformats.org/officeDocument/2006/relationships" id="259" r:id="Rcda894fc3f38415e"/>
    <p:sldId xmlns:r="http://schemas.openxmlformats.org/officeDocument/2006/relationships" id="260" r:id="Raaeaf29112004840"/>
    <p:sldId xmlns:r="http://schemas.openxmlformats.org/officeDocument/2006/relationships" id="261" r:id="R05d4d221081544a4"/>
    <p:sldId xmlns:r="http://schemas.openxmlformats.org/officeDocument/2006/relationships" id="262" r:id="Re3ec56d3940a40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55131febd4faf" /><Relationship Type="http://schemas.openxmlformats.org/officeDocument/2006/relationships/slide" Target="/ppt/slides/slide1.xml" Id="Ra9bc39e010d746a2" /><Relationship Type="http://schemas.openxmlformats.org/officeDocument/2006/relationships/slide" Target="/ppt/slides/slide2.xml" Id="Reee000d125b84f5b" /><Relationship Type="http://schemas.openxmlformats.org/officeDocument/2006/relationships/slide" Target="/ppt/slides/slide3.xml" Id="R6b750952d4224f28" /><Relationship Type="http://schemas.openxmlformats.org/officeDocument/2006/relationships/slide" Target="/ppt/slides/slide4.xml" Id="Rcda894fc3f38415e" /><Relationship Type="http://schemas.openxmlformats.org/officeDocument/2006/relationships/slide" Target="/ppt/slides/slide5.xml" Id="Raaeaf29112004840" /><Relationship Type="http://schemas.openxmlformats.org/officeDocument/2006/relationships/slide" Target="/ppt/slides/slide6.xml" Id="R05d4d221081544a4" /><Relationship Type="http://schemas.openxmlformats.org/officeDocument/2006/relationships/slide" Target="/ppt/slides/slide7.xml" Id="Re3ec56d3940a40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eca117dbf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e8cf0fbb74a7d" /><Relationship Type="http://schemas.openxmlformats.org/officeDocument/2006/relationships/theme" Target="/ppt/slideMasters/theme/theme1.xml" Id="R36537f91aa6b4f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e8cf0fbb74a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51112ffb46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aa0db1b0648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758856db6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9e07f974a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ad166715043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8b38220f24b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bc22a532d4d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339 352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LINDBO JOACHIM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Joachim Lindbo, Suhms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816 226 082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